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8.jpg" ContentType="image/jpeg"/>
  <Override PartName="/ppt/media/image39.jpg" ContentType="image/jpeg"/>
  <Override PartName="/ppt/media/image40.jpg" ContentType="image/jpeg"/>
  <Override PartName="/ppt/media/image41.jpg" ContentType="image/jpeg"/>
  <Override PartName="/ppt/media/image47.jpg" ContentType="image/jpeg"/>
  <Override PartName="/ppt/media/image48.jpg" ContentType="image/jpeg"/>
  <Override PartName="/ppt/media/image49.jpg" ContentType="image/jpeg"/>
  <Override PartName="/ppt/media/image5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sldIdLst>
    <p:sldId id="256" r:id="rId2"/>
    <p:sldId id="258" r:id="rId3"/>
    <p:sldId id="292" r:id="rId4"/>
    <p:sldId id="297" r:id="rId5"/>
    <p:sldId id="293" r:id="rId6"/>
    <p:sldId id="298" r:id="rId7"/>
    <p:sldId id="307" r:id="rId8"/>
    <p:sldId id="259" r:id="rId9"/>
    <p:sldId id="260" r:id="rId10"/>
    <p:sldId id="301" r:id="rId11"/>
    <p:sldId id="300" r:id="rId12"/>
    <p:sldId id="302" r:id="rId13"/>
    <p:sldId id="265" r:id="rId14"/>
    <p:sldId id="279" r:id="rId15"/>
    <p:sldId id="266" r:id="rId16"/>
    <p:sldId id="267" r:id="rId17"/>
    <p:sldId id="268" r:id="rId18"/>
    <p:sldId id="269" r:id="rId19"/>
    <p:sldId id="271" r:id="rId20"/>
    <p:sldId id="273" r:id="rId21"/>
    <p:sldId id="303" r:id="rId22"/>
    <p:sldId id="304" r:id="rId23"/>
    <p:sldId id="274" r:id="rId24"/>
    <p:sldId id="275" r:id="rId25"/>
    <p:sldId id="294" r:id="rId26"/>
    <p:sldId id="276" r:id="rId27"/>
    <p:sldId id="277" r:id="rId28"/>
    <p:sldId id="278" r:id="rId29"/>
    <p:sldId id="281" r:id="rId30"/>
    <p:sldId id="282" r:id="rId31"/>
    <p:sldId id="287" r:id="rId32"/>
    <p:sldId id="283" r:id="rId33"/>
    <p:sldId id="284" r:id="rId34"/>
    <p:sldId id="288" r:id="rId35"/>
    <p:sldId id="289" r:id="rId36"/>
    <p:sldId id="290" r:id="rId37"/>
    <p:sldId id="295" r:id="rId38"/>
    <p:sldId id="306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00"/>
    <a:srgbClr val="F4B083"/>
    <a:srgbClr val="FF66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5" autoAdjust="0"/>
    <p:restoredTop sz="90678"/>
  </p:normalViewPr>
  <p:slideViewPr>
    <p:cSldViewPr snapToGrid="0">
      <p:cViewPr varScale="1">
        <p:scale>
          <a:sx n="98" d="100"/>
          <a:sy n="98" d="100"/>
        </p:scale>
        <p:origin x="9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90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84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207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52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41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5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33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322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56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90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8/6/2025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07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jpg"/><Relationship Id="rId4" Type="http://schemas.openxmlformats.org/officeDocument/2006/relationships/image" Target="../media/image35.png"/><Relationship Id="rId9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3.png"/><Relationship Id="rId7" Type="http://schemas.openxmlformats.org/officeDocument/2006/relationships/image" Target="../media/image38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jpg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3.png"/><Relationship Id="rId7" Type="http://schemas.openxmlformats.org/officeDocument/2006/relationships/image" Target="../media/image38.jpg"/><Relationship Id="rId12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jpg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png"/><Relationship Id="rId7" Type="http://schemas.openxmlformats.org/officeDocument/2006/relationships/image" Target="../media/image49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png"/><Relationship Id="rId9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13" Type="http://schemas.openxmlformats.org/officeDocument/2006/relationships/image" Target="../media/image350.png"/><Relationship Id="rId3" Type="http://schemas.openxmlformats.org/officeDocument/2006/relationships/image" Target="../media/image45.png"/><Relationship Id="rId7" Type="http://schemas.openxmlformats.org/officeDocument/2006/relationships/image" Target="../media/image48.jpg"/><Relationship Id="rId12" Type="http://schemas.openxmlformats.org/officeDocument/2006/relationships/image" Target="../media/image340.png"/><Relationship Id="rId2" Type="http://schemas.openxmlformats.org/officeDocument/2006/relationships/image" Target="../media/image43.png"/><Relationship Id="rId16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15" Type="http://schemas.openxmlformats.org/officeDocument/2006/relationships/image" Target="../media/image370.png"/><Relationship Id="rId10" Type="http://schemas.openxmlformats.org/officeDocument/2006/relationships/image" Target="../media/image40.jpg"/><Relationship Id="rId4" Type="http://schemas.openxmlformats.org/officeDocument/2006/relationships/image" Target="../media/image52.png"/><Relationship Id="rId9" Type="http://schemas.openxmlformats.org/officeDocument/2006/relationships/image" Target="../media/image50.jpg"/><Relationship Id="rId14" Type="http://schemas.openxmlformats.org/officeDocument/2006/relationships/image" Target="../media/image3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8.jpg"/><Relationship Id="rId7" Type="http://schemas.openxmlformats.org/officeDocument/2006/relationships/image" Target="../media/image5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36.png"/><Relationship Id="rId5" Type="http://schemas.openxmlformats.org/officeDocument/2006/relationships/image" Target="../media/image40.jpg"/><Relationship Id="rId10" Type="http://schemas.openxmlformats.org/officeDocument/2006/relationships/image" Target="../media/image35.png"/><Relationship Id="rId4" Type="http://schemas.openxmlformats.org/officeDocument/2006/relationships/image" Target="../media/image41.jp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0.png"/><Relationship Id="rId3" Type="http://schemas.openxmlformats.org/officeDocument/2006/relationships/image" Target="../media/image38.jpg"/><Relationship Id="rId7" Type="http://schemas.openxmlformats.org/officeDocument/2006/relationships/image" Target="../media/image51.png"/><Relationship Id="rId12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36.png"/><Relationship Id="rId5" Type="http://schemas.openxmlformats.org/officeDocument/2006/relationships/image" Target="../media/image40.jpg"/><Relationship Id="rId1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41.jpg"/><Relationship Id="rId9" Type="http://schemas.openxmlformats.org/officeDocument/2006/relationships/image" Target="../media/image34.png"/><Relationship Id="rId1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0.png"/><Relationship Id="rId3" Type="http://schemas.openxmlformats.org/officeDocument/2006/relationships/image" Target="../media/image38.jpg"/><Relationship Id="rId7" Type="http://schemas.openxmlformats.org/officeDocument/2006/relationships/image" Target="../media/image51.png"/><Relationship Id="rId12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36.png"/><Relationship Id="rId5" Type="http://schemas.openxmlformats.org/officeDocument/2006/relationships/image" Target="../media/image40.jpg"/><Relationship Id="rId1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41.jpg"/><Relationship Id="rId9" Type="http://schemas.openxmlformats.org/officeDocument/2006/relationships/image" Target="../media/image34.pn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png"/><Relationship Id="rId7" Type="http://schemas.openxmlformats.org/officeDocument/2006/relationships/image" Target="../media/image5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11" Type="http://schemas.openxmlformats.org/officeDocument/2006/relationships/image" Target="../media/image34.png"/><Relationship Id="rId5" Type="http://schemas.openxmlformats.org/officeDocument/2006/relationships/image" Target="../media/image39.jpg"/><Relationship Id="rId10" Type="http://schemas.openxmlformats.org/officeDocument/2006/relationships/image" Target="../media/image41.jpg"/><Relationship Id="rId4" Type="http://schemas.openxmlformats.org/officeDocument/2006/relationships/image" Target="../media/image33.png"/><Relationship Id="rId9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40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41.jpg"/><Relationship Id="rId4" Type="http://schemas.openxmlformats.org/officeDocument/2006/relationships/image" Target="../media/image36.png"/><Relationship Id="rId9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40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41.jpg"/><Relationship Id="rId4" Type="http://schemas.openxmlformats.org/officeDocument/2006/relationships/image" Target="../media/image36.png"/><Relationship Id="rId9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g"/><Relationship Id="rId3" Type="http://schemas.openxmlformats.org/officeDocument/2006/relationships/image" Target="../media/image55.png"/><Relationship Id="rId7" Type="http://schemas.openxmlformats.org/officeDocument/2006/relationships/image" Target="../media/image35.png"/><Relationship Id="rId12" Type="http://schemas.openxmlformats.org/officeDocument/2006/relationships/image" Target="../media/image40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jpg"/><Relationship Id="rId5" Type="http://schemas.openxmlformats.org/officeDocument/2006/relationships/image" Target="../media/image33.png"/><Relationship Id="rId10" Type="http://schemas.openxmlformats.org/officeDocument/2006/relationships/image" Target="../media/image38.jpg"/><Relationship Id="rId4" Type="http://schemas.openxmlformats.org/officeDocument/2006/relationships/image" Target="../media/image56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6.png"/><Relationship Id="rId7" Type="http://schemas.openxmlformats.org/officeDocument/2006/relationships/image" Target="../media/image36.png"/><Relationship Id="rId12" Type="http://schemas.openxmlformats.org/officeDocument/2006/relationships/image" Target="../media/image41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jpg"/><Relationship Id="rId5" Type="http://schemas.openxmlformats.org/officeDocument/2006/relationships/image" Target="../media/image34.png"/><Relationship Id="rId10" Type="http://schemas.openxmlformats.org/officeDocument/2006/relationships/image" Target="../media/image39.jpg"/><Relationship Id="rId4" Type="http://schemas.openxmlformats.org/officeDocument/2006/relationships/image" Target="../media/image33.png"/><Relationship Id="rId9" Type="http://schemas.openxmlformats.org/officeDocument/2006/relationships/image" Target="../media/image3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jpg"/><Relationship Id="rId4" Type="http://schemas.openxmlformats.org/officeDocument/2006/relationships/image" Target="../media/image35.png"/><Relationship Id="rId9" Type="http://schemas.openxmlformats.org/officeDocument/2006/relationships/image" Target="../media/image40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75A9F9-479B-42AB-B95C-812C4CB70C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sz="3200" b="1" cap="none" spc="0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Industrial anomaly detection</a:t>
            </a:r>
            <a:endParaRPr lang="zh-CN" altLang="en-US" sz="2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F5EFE2-131E-42EB-A73E-082BE16526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niyanqin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933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FAB88B-DBC2-464B-8A99-BBBB18D78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928" y="1690694"/>
            <a:ext cx="9720073" cy="4023360"/>
          </a:xfrm>
          <a:noFill/>
        </p:spPr>
        <p:txBody>
          <a:bodyPr/>
          <a:lstStyle/>
          <a:p>
            <a:r>
              <a:rPr lang="en-US" altLang="zh-CN" sz="2400" b="1" spc="-20" dirty="0">
                <a:latin typeface="Noto Sans CJK HK"/>
                <a:cs typeface="Noto Sans CJK HK"/>
              </a:rPr>
              <a:t>Reconstructive</a:t>
            </a:r>
            <a:r>
              <a:rPr lang="en-US" altLang="zh-CN" sz="2400" b="1" spc="40" dirty="0">
                <a:latin typeface="Noto Sans CJK HK"/>
                <a:cs typeface="Noto Sans CJK HK"/>
              </a:rPr>
              <a:t> </a:t>
            </a:r>
            <a:r>
              <a:rPr lang="en-US" altLang="zh-CN" sz="2400" b="1" spc="-10" dirty="0">
                <a:latin typeface="Noto Sans CJK HK"/>
                <a:cs typeface="Noto Sans CJK HK"/>
              </a:rPr>
              <a:t>methods</a:t>
            </a:r>
          </a:p>
          <a:p>
            <a:r>
              <a:rPr lang="en-US" altLang="zh-CN" sz="1600" dirty="0">
                <a:latin typeface="Noto Sans CJK HK"/>
                <a:cs typeface="Noto Sans CJK HK"/>
              </a:rPr>
              <a:t>Autoencoders, GANS: Able to learn reconstruction subspace using only normal (anomaly-free) images. </a:t>
            </a:r>
          </a:p>
          <a:p>
            <a:r>
              <a:rPr lang="en-US" altLang="zh-CN" sz="1600" dirty="0">
                <a:latin typeface="Noto Sans CJK HK"/>
                <a:cs typeface="Noto Sans CJK HK"/>
              </a:rPr>
              <a:t>Anomaly detection is performed by distinguishing the difference between the input image and the reconstructed image using a threshold.</a:t>
            </a:r>
          </a:p>
          <a:p>
            <a:endParaRPr lang="en-US" altLang="zh-CN" sz="1600" dirty="0">
              <a:latin typeface="Noto Sans CJK HK"/>
              <a:cs typeface="Noto Sans CJK HK"/>
            </a:endParaRPr>
          </a:p>
          <a:p>
            <a:endParaRPr lang="zh-CN" altLang="en-US" dirty="0"/>
          </a:p>
        </p:txBody>
      </p:sp>
      <p:pic>
        <p:nvPicPr>
          <p:cNvPr id="12" name="object 34">
            <a:extLst>
              <a:ext uri="{FF2B5EF4-FFF2-40B4-BE49-F238E27FC236}">
                <a16:creationId xmlns:a16="http://schemas.microsoft.com/office/drawing/2014/main" id="{0A453FD1-A4F1-4344-B94B-79A26008E81B}"/>
              </a:ext>
            </a:extLst>
          </p:cNvPr>
          <p:cNvPicPr/>
          <p:nvPr/>
        </p:nvPicPr>
        <p:blipFill rotWithShape="1">
          <a:blip r:embed="rId2" cstate="print"/>
          <a:srcRect l="21540" r="21539"/>
          <a:stretch/>
        </p:blipFill>
        <p:spPr>
          <a:xfrm>
            <a:off x="1884609" y="5802142"/>
            <a:ext cx="2827163" cy="1016507"/>
          </a:xfrm>
          <a:prstGeom prst="rect">
            <a:avLst/>
          </a:prstGeom>
        </p:spPr>
      </p:pic>
      <p:pic>
        <p:nvPicPr>
          <p:cNvPr id="13" name="object 35">
            <a:extLst>
              <a:ext uri="{FF2B5EF4-FFF2-40B4-BE49-F238E27FC236}">
                <a16:creationId xmlns:a16="http://schemas.microsoft.com/office/drawing/2014/main" id="{811F17ED-5058-4D2E-82B7-DC81296244B1}"/>
              </a:ext>
            </a:extLst>
          </p:cNvPr>
          <p:cNvPicPr/>
          <p:nvPr/>
        </p:nvPicPr>
        <p:blipFill rotWithShape="1">
          <a:blip r:embed="rId3" cstate="print"/>
          <a:srcRect l="21540" t="2105" r="21540" b="-2105"/>
          <a:stretch/>
        </p:blipFill>
        <p:spPr>
          <a:xfrm>
            <a:off x="1884611" y="4756230"/>
            <a:ext cx="2827162" cy="101650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9BBE844-A6C0-4618-8BDF-82058AA07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BFC2339-B609-45B0-92B4-993E5C1E59E2}"/>
              </a:ext>
            </a:extLst>
          </p:cNvPr>
          <p:cNvGrpSpPr/>
          <p:nvPr/>
        </p:nvGrpSpPr>
        <p:grpSpPr>
          <a:xfrm>
            <a:off x="1661797" y="3878857"/>
            <a:ext cx="3272790" cy="553720"/>
            <a:chOff x="4807880" y="2059432"/>
            <a:chExt cx="3272790" cy="553720"/>
          </a:xfrm>
        </p:grpSpPr>
        <p:sp>
          <p:nvSpPr>
            <p:cNvPr id="15" name="object 32">
              <a:extLst>
                <a:ext uri="{FF2B5EF4-FFF2-40B4-BE49-F238E27FC236}">
                  <a16:creationId xmlns:a16="http://schemas.microsoft.com/office/drawing/2014/main" id="{377ACD80-1800-4691-88D8-9E31B0E211E4}"/>
                </a:ext>
              </a:extLst>
            </p:cNvPr>
            <p:cNvSpPr/>
            <p:nvPr/>
          </p:nvSpPr>
          <p:spPr>
            <a:xfrm>
              <a:off x="4833280" y="2084832"/>
              <a:ext cx="3221990" cy="502920"/>
            </a:xfrm>
            <a:custGeom>
              <a:avLst/>
              <a:gdLst/>
              <a:ahLst/>
              <a:cxnLst/>
              <a:rect l="l" t="t" r="r" b="b"/>
              <a:pathLst>
                <a:path w="3221990" h="502919">
                  <a:moveTo>
                    <a:pt x="2978784" y="0"/>
                  </a:moveTo>
                  <a:lnTo>
                    <a:pt x="242950" y="0"/>
                  </a:lnTo>
                  <a:lnTo>
                    <a:pt x="193970" y="4933"/>
                  </a:lnTo>
                  <a:lnTo>
                    <a:pt x="148357" y="19083"/>
                  </a:lnTo>
                  <a:lnTo>
                    <a:pt x="107088" y="41476"/>
                  </a:lnTo>
                  <a:lnTo>
                    <a:pt x="71135" y="71135"/>
                  </a:lnTo>
                  <a:lnTo>
                    <a:pt x="41476" y="107088"/>
                  </a:lnTo>
                  <a:lnTo>
                    <a:pt x="19083" y="148357"/>
                  </a:lnTo>
                  <a:lnTo>
                    <a:pt x="4933" y="193970"/>
                  </a:lnTo>
                  <a:lnTo>
                    <a:pt x="0" y="242950"/>
                  </a:lnTo>
                  <a:lnTo>
                    <a:pt x="0" y="259969"/>
                  </a:lnTo>
                  <a:lnTo>
                    <a:pt x="4933" y="308949"/>
                  </a:lnTo>
                  <a:lnTo>
                    <a:pt x="19083" y="354562"/>
                  </a:lnTo>
                  <a:lnTo>
                    <a:pt x="41476" y="395831"/>
                  </a:lnTo>
                  <a:lnTo>
                    <a:pt x="71135" y="431784"/>
                  </a:lnTo>
                  <a:lnTo>
                    <a:pt x="107088" y="461443"/>
                  </a:lnTo>
                  <a:lnTo>
                    <a:pt x="148357" y="483836"/>
                  </a:lnTo>
                  <a:lnTo>
                    <a:pt x="193970" y="497986"/>
                  </a:lnTo>
                  <a:lnTo>
                    <a:pt x="242950" y="502920"/>
                  </a:lnTo>
                  <a:lnTo>
                    <a:pt x="2978784" y="502920"/>
                  </a:lnTo>
                  <a:lnTo>
                    <a:pt x="3027765" y="497986"/>
                  </a:lnTo>
                  <a:lnTo>
                    <a:pt x="3073378" y="483836"/>
                  </a:lnTo>
                  <a:lnTo>
                    <a:pt x="3114647" y="461443"/>
                  </a:lnTo>
                  <a:lnTo>
                    <a:pt x="3150600" y="431784"/>
                  </a:lnTo>
                  <a:lnTo>
                    <a:pt x="3180259" y="395831"/>
                  </a:lnTo>
                  <a:lnTo>
                    <a:pt x="3202652" y="354562"/>
                  </a:lnTo>
                  <a:lnTo>
                    <a:pt x="3216802" y="308949"/>
                  </a:lnTo>
                  <a:lnTo>
                    <a:pt x="3221735" y="259969"/>
                  </a:lnTo>
                  <a:lnTo>
                    <a:pt x="3221735" y="242950"/>
                  </a:lnTo>
                  <a:lnTo>
                    <a:pt x="3216802" y="193970"/>
                  </a:lnTo>
                  <a:lnTo>
                    <a:pt x="3202652" y="148357"/>
                  </a:lnTo>
                  <a:lnTo>
                    <a:pt x="3180259" y="107088"/>
                  </a:lnTo>
                  <a:lnTo>
                    <a:pt x="3150600" y="71135"/>
                  </a:lnTo>
                  <a:lnTo>
                    <a:pt x="3114647" y="41476"/>
                  </a:lnTo>
                  <a:lnTo>
                    <a:pt x="3073378" y="19083"/>
                  </a:lnTo>
                  <a:lnTo>
                    <a:pt x="3027765" y="4933"/>
                  </a:lnTo>
                  <a:lnTo>
                    <a:pt x="2978784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33">
              <a:extLst>
                <a:ext uri="{FF2B5EF4-FFF2-40B4-BE49-F238E27FC236}">
                  <a16:creationId xmlns:a16="http://schemas.microsoft.com/office/drawing/2014/main" id="{21D878F2-2337-4E90-8D0B-D3460D7A8829}"/>
                </a:ext>
              </a:extLst>
            </p:cNvPr>
            <p:cNvSpPr/>
            <p:nvPr/>
          </p:nvSpPr>
          <p:spPr>
            <a:xfrm>
              <a:off x="4807880" y="2059432"/>
              <a:ext cx="3272790" cy="553720"/>
            </a:xfrm>
            <a:custGeom>
              <a:avLst/>
              <a:gdLst/>
              <a:ahLst/>
              <a:cxnLst/>
              <a:rect l="l" t="t" r="r" b="b"/>
              <a:pathLst>
                <a:path w="3272790" h="553719">
                  <a:moveTo>
                    <a:pt x="3004565" y="0"/>
                  </a:moveTo>
                  <a:lnTo>
                    <a:pt x="268096" y="0"/>
                  </a:lnTo>
                  <a:lnTo>
                    <a:pt x="227456" y="3810"/>
                  </a:lnTo>
                  <a:lnTo>
                    <a:pt x="188213" y="12700"/>
                  </a:lnTo>
                  <a:lnTo>
                    <a:pt x="140334" y="33020"/>
                  </a:lnTo>
                  <a:lnTo>
                    <a:pt x="97662" y="62230"/>
                  </a:lnTo>
                  <a:lnTo>
                    <a:pt x="61213" y="97790"/>
                  </a:lnTo>
                  <a:lnTo>
                    <a:pt x="32384" y="140970"/>
                  </a:lnTo>
                  <a:lnTo>
                    <a:pt x="12191" y="189230"/>
                  </a:lnTo>
                  <a:lnTo>
                    <a:pt x="3047" y="228600"/>
                  </a:lnTo>
                  <a:lnTo>
                    <a:pt x="0" y="269240"/>
                  </a:lnTo>
                  <a:lnTo>
                    <a:pt x="0" y="285750"/>
                  </a:lnTo>
                  <a:lnTo>
                    <a:pt x="3047" y="326390"/>
                  </a:lnTo>
                  <a:lnTo>
                    <a:pt x="12064" y="365760"/>
                  </a:lnTo>
                  <a:lnTo>
                    <a:pt x="32384" y="414020"/>
                  </a:lnTo>
                  <a:lnTo>
                    <a:pt x="61213" y="457200"/>
                  </a:lnTo>
                  <a:lnTo>
                    <a:pt x="97662" y="492760"/>
                  </a:lnTo>
                  <a:lnTo>
                    <a:pt x="140334" y="521970"/>
                  </a:lnTo>
                  <a:lnTo>
                    <a:pt x="188213" y="542290"/>
                  </a:lnTo>
                  <a:lnTo>
                    <a:pt x="227456" y="551180"/>
                  </a:lnTo>
                  <a:lnTo>
                    <a:pt x="254634" y="553720"/>
                  </a:lnTo>
                  <a:lnTo>
                    <a:pt x="3018028" y="553720"/>
                  </a:lnTo>
                  <a:lnTo>
                    <a:pt x="3045079" y="551180"/>
                  </a:lnTo>
                  <a:lnTo>
                    <a:pt x="3071240" y="546100"/>
                  </a:lnTo>
                  <a:lnTo>
                    <a:pt x="3084322" y="542290"/>
                  </a:lnTo>
                  <a:lnTo>
                    <a:pt x="3098183" y="537210"/>
                  </a:lnTo>
                  <a:lnTo>
                    <a:pt x="255523" y="537210"/>
                  </a:lnTo>
                  <a:lnTo>
                    <a:pt x="229996" y="534670"/>
                  </a:lnTo>
                  <a:lnTo>
                    <a:pt x="170560" y="518160"/>
                  </a:lnTo>
                  <a:lnTo>
                    <a:pt x="127761" y="494030"/>
                  </a:lnTo>
                  <a:lnTo>
                    <a:pt x="90550" y="463550"/>
                  </a:lnTo>
                  <a:lnTo>
                    <a:pt x="59943" y="426720"/>
                  </a:lnTo>
                  <a:lnTo>
                    <a:pt x="36702" y="383540"/>
                  </a:lnTo>
                  <a:lnTo>
                    <a:pt x="22097" y="336550"/>
                  </a:lnTo>
                  <a:lnTo>
                    <a:pt x="17233" y="297180"/>
                  </a:lnTo>
                  <a:lnTo>
                    <a:pt x="16890" y="285750"/>
                  </a:lnTo>
                  <a:lnTo>
                    <a:pt x="16890" y="269240"/>
                  </a:lnTo>
                  <a:lnTo>
                    <a:pt x="19811" y="231140"/>
                  </a:lnTo>
                  <a:lnTo>
                    <a:pt x="36702" y="171450"/>
                  </a:lnTo>
                  <a:lnTo>
                    <a:pt x="59943" y="128270"/>
                  </a:lnTo>
                  <a:lnTo>
                    <a:pt x="90550" y="91440"/>
                  </a:lnTo>
                  <a:lnTo>
                    <a:pt x="127761" y="60960"/>
                  </a:lnTo>
                  <a:lnTo>
                    <a:pt x="170433" y="36830"/>
                  </a:lnTo>
                  <a:lnTo>
                    <a:pt x="229996" y="20320"/>
                  </a:lnTo>
                  <a:lnTo>
                    <a:pt x="255396" y="17780"/>
                  </a:lnTo>
                  <a:lnTo>
                    <a:pt x="3098183" y="17780"/>
                  </a:lnTo>
                  <a:lnTo>
                    <a:pt x="3084322" y="12700"/>
                  </a:lnTo>
                  <a:lnTo>
                    <a:pt x="3071240" y="8890"/>
                  </a:lnTo>
                  <a:lnTo>
                    <a:pt x="3045079" y="3810"/>
                  </a:lnTo>
                  <a:lnTo>
                    <a:pt x="3004565" y="0"/>
                  </a:lnTo>
                  <a:close/>
                </a:path>
                <a:path w="3272790" h="553719">
                  <a:moveTo>
                    <a:pt x="3098183" y="17780"/>
                  </a:moveTo>
                  <a:lnTo>
                    <a:pt x="3017138" y="17780"/>
                  </a:lnTo>
                  <a:lnTo>
                    <a:pt x="3042538" y="20320"/>
                  </a:lnTo>
                  <a:lnTo>
                    <a:pt x="3067050" y="25400"/>
                  </a:lnTo>
                  <a:lnTo>
                    <a:pt x="3124073" y="48260"/>
                  </a:lnTo>
                  <a:lnTo>
                    <a:pt x="3164078" y="74930"/>
                  </a:lnTo>
                  <a:lnTo>
                    <a:pt x="3198240" y="109220"/>
                  </a:lnTo>
                  <a:lnTo>
                    <a:pt x="3225291" y="148590"/>
                  </a:lnTo>
                  <a:lnTo>
                    <a:pt x="3244214" y="194310"/>
                  </a:lnTo>
                  <a:lnTo>
                    <a:pt x="3254375" y="243840"/>
                  </a:lnTo>
                  <a:lnTo>
                    <a:pt x="3255645" y="269240"/>
                  </a:lnTo>
                  <a:lnTo>
                    <a:pt x="3255645" y="285750"/>
                  </a:lnTo>
                  <a:lnTo>
                    <a:pt x="3252724" y="323850"/>
                  </a:lnTo>
                  <a:lnTo>
                    <a:pt x="3235832" y="383540"/>
                  </a:lnTo>
                  <a:lnTo>
                    <a:pt x="3212591" y="426720"/>
                  </a:lnTo>
                  <a:lnTo>
                    <a:pt x="3181984" y="463550"/>
                  </a:lnTo>
                  <a:lnTo>
                    <a:pt x="3144774" y="494030"/>
                  </a:lnTo>
                  <a:lnTo>
                    <a:pt x="3101975" y="518160"/>
                  </a:lnTo>
                  <a:lnTo>
                    <a:pt x="3042538" y="534670"/>
                  </a:lnTo>
                  <a:lnTo>
                    <a:pt x="3017138" y="537210"/>
                  </a:lnTo>
                  <a:lnTo>
                    <a:pt x="3098183" y="537210"/>
                  </a:lnTo>
                  <a:lnTo>
                    <a:pt x="3154299" y="508000"/>
                  </a:lnTo>
                  <a:lnTo>
                    <a:pt x="3193923" y="476250"/>
                  </a:lnTo>
                  <a:lnTo>
                    <a:pt x="3226688" y="435610"/>
                  </a:lnTo>
                  <a:lnTo>
                    <a:pt x="3251454" y="389890"/>
                  </a:lnTo>
                  <a:lnTo>
                    <a:pt x="3264154" y="353060"/>
                  </a:lnTo>
                  <a:lnTo>
                    <a:pt x="3271138" y="313690"/>
                  </a:lnTo>
                  <a:lnTo>
                    <a:pt x="3272535" y="285750"/>
                  </a:lnTo>
                  <a:lnTo>
                    <a:pt x="3272535" y="269240"/>
                  </a:lnTo>
                  <a:lnTo>
                    <a:pt x="3269487" y="228600"/>
                  </a:lnTo>
                  <a:lnTo>
                    <a:pt x="3260344" y="189230"/>
                  </a:lnTo>
                  <a:lnTo>
                    <a:pt x="3240151" y="140970"/>
                  </a:lnTo>
                  <a:lnTo>
                    <a:pt x="3211322" y="97790"/>
                  </a:lnTo>
                  <a:lnTo>
                    <a:pt x="3174873" y="62230"/>
                  </a:lnTo>
                  <a:lnTo>
                    <a:pt x="3132074" y="33020"/>
                  </a:lnTo>
                  <a:lnTo>
                    <a:pt x="3108579" y="21590"/>
                  </a:lnTo>
                  <a:lnTo>
                    <a:pt x="3098183" y="17780"/>
                  </a:lnTo>
                  <a:close/>
                </a:path>
                <a:path w="3272790" h="553719">
                  <a:moveTo>
                    <a:pt x="3016250" y="34290"/>
                  </a:moveTo>
                  <a:lnTo>
                    <a:pt x="256285" y="34290"/>
                  </a:lnTo>
                  <a:lnTo>
                    <a:pt x="232663" y="36830"/>
                  </a:lnTo>
                  <a:lnTo>
                    <a:pt x="177164" y="53340"/>
                  </a:lnTo>
                  <a:lnTo>
                    <a:pt x="137286" y="74930"/>
                  </a:lnTo>
                  <a:lnTo>
                    <a:pt x="102488" y="102870"/>
                  </a:lnTo>
                  <a:lnTo>
                    <a:pt x="73913" y="138430"/>
                  </a:lnTo>
                  <a:lnTo>
                    <a:pt x="52196" y="177800"/>
                  </a:lnTo>
                  <a:lnTo>
                    <a:pt x="38607" y="222250"/>
                  </a:lnTo>
                  <a:lnTo>
                    <a:pt x="33908" y="269240"/>
                  </a:lnTo>
                  <a:lnTo>
                    <a:pt x="33908" y="285750"/>
                  </a:lnTo>
                  <a:lnTo>
                    <a:pt x="38607" y="332740"/>
                  </a:lnTo>
                  <a:lnTo>
                    <a:pt x="52196" y="377190"/>
                  </a:lnTo>
                  <a:lnTo>
                    <a:pt x="73913" y="416560"/>
                  </a:lnTo>
                  <a:lnTo>
                    <a:pt x="102488" y="452120"/>
                  </a:lnTo>
                  <a:lnTo>
                    <a:pt x="137286" y="480060"/>
                  </a:lnTo>
                  <a:lnTo>
                    <a:pt x="177037" y="501650"/>
                  </a:lnTo>
                  <a:lnTo>
                    <a:pt x="232663" y="518160"/>
                  </a:lnTo>
                  <a:lnTo>
                    <a:pt x="256285" y="520700"/>
                  </a:lnTo>
                  <a:lnTo>
                    <a:pt x="3016250" y="520700"/>
                  </a:lnTo>
                  <a:lnTo>
                    <a:pt x="3039872" y="518160"/>
                  </a:lnTo>
                  <a:lnTo>
                    <a:pt x="3062858" y="513080"/>
                  </a:lnTo>
                  <a:lnTo>
                    <a:pt x="3091878" y="502920"/>
                  </a:lnTo>
                  <a:lnTo>
                    <a:pt x="246125" y="502920"/>
                  </a:lnTo>
                  <a:lnTo>
                    <a:pt x="235203" y="501650"/>
                  </a:lnTo>
                  <a:lnTo>
                    <a:pt x="183641" y="486410"/>
                  </a:lnTo>
                  <a:lnTo>
                    <a:pt x="146811" y="466090"/>
                  </a:lnTo>
                  <a:lnTo>
                    <a:pt x="114553" y="439420"/>
                  </a:lnTo>
                  <a:lnTo>
                    <a:pt x="88010" y="407670"/>
                  </a:lnTo>
                  <a:lnTo>
                    <a:pt x="67817" y="370840"/>
                  </a:lnTo>
                  <a:lnTo>
                    <a:pt x="55244" y="330200"/>
                  </a:lnTo>
                  <a:lnTo>
                    <a:pt x="50800" y="285750"/>
                  </a:lnTo>
                  <a:lnTo>
                    <a:pt x="50800" y="269240"/>
                  </a:lnTo>
                  <a:lnTo>
                    <a:pt x="55244" y="224790"/>
                  </a:lnTo>
                  <a:lnTo>
                    <a:pt x="67817" y="184150"/>
                  </a:lnTo>
                  <a:lnTo>
                    <a:pt x="88010" y="147320"/>
                  </a:lnTo>
                  <a:lnTo>
                    <a:pt x="114553" y="115570"/>
                  </a:lnTo>
                  <a:lnTo>
                    <a:pt x="146811" y="88900"/>
                  </a:lnTo>
                  <a:lnTo>
                    <a:pt x="183768" y="68580"/>
                  </a:lnTo>
                  <a:lnTo>
                    <a:pt x="235203" y="53340"/>
                  </a:lnTo>
                  <a:lnTo>
                    <a:pt x="246125" y="52070"/>
                  </a:lnTo>
                  <a:lnTo>
                    <a:pt x="257047" y="52070"/>
                  </a:lnTo>
                  <a:lnTo>
                    <a:pt x="268731" y="50800"/>
                  </a:lnTo>
                  <a:lnTo>
                    <a:pt x="3089293" y="50800"/>
                  </a:lnTo>
                  <a:lnTo>
                    <a:pt x="3073780" y="44450"/>
                  </a:lnTo>
                  <a:lnTo>
                    <a:pt x="3051555" y="39370"/>
                  </a:lnTo>
                  <a:lnTo>
                    <a:pt x="3039872" y="36830"/>
                  </a:lnTo>
                  <a:lnTo>
                    <a:pt x="3016250" y="34290"/>
                  </a:lnTo>
                  <a:close/>
                </a:path>
                <a:path w="3272790" h="553719">
                  <a:moveTo>
                    <a:pt x="3089293" y="50800"/>
                  </a:moveTo>
                  <a:lnTo>
                    <a:pt x="3003930" y="50800"/>
                  </a:lnTo>
                  <a:lnTo>
                    <a:pt x="3015487" y="52070"/>
                  </a:lnTo>
                  <a:lnTo>
                    <a:pt x="3026536" y="52070"/>
                  </a:lnTo>
                  <a:lnTo>
                    <a:pt x="3037331" y="53340"/>
                  </a:lnTo>
                  <a:lnTo>
                    <a:pt x="3088894" y="68580"/>
                  </a:lnTo>
                  <a:lnTo>
                    <a:pt x="3125851" y="88900"/>
                  </a:lnTo>
                  <a:lnTo>
                    <a:pt x="3157981" y="115570"/>
                  </a:lnTo>
                  <a:lnTo>
                    <a:pt x="3184525" y="147320"/>
                  </a:lnTo>
                  <a:lnTo>
                    <a:pt x="3204717" y="184150"/>
                  </a:lnTo>
                  <a:lnTo>
                    <a:pt x="3217290" y="224790"/>
                  </a:lnTo>
                  <a:lnTo>
                    <a:pt x="3221735" y="269240"/>
                  </a:lnTo>
                  <a:lnTo>
                    <a:pt x="3221735" y="285750"/>
                  </a:lnTo>
                  <a:lnTo>
                    <a:pt x="3217290" y="330200"/>
                  </a:lnTo>
                  <a:lnTo>
                    <a:pt x="3204717" y="370840"/>
                  </a:lnTo>
                  <a:lnTo>
                    <a:pt x="3184525" y="407670"/>
                  </a:lnTo>
                  <a:lnTo>
                    <a:pt x="3157981" y="439420"/>
                  </a:lnTo>
                  <a:lnTo>
                    <a:pt x="3125851" y="466090"/>
                  </a:lnTo>
                  <a:lnTo>
                    <a:pt x="3088894" y="486410"/>
                  </a:lnTo>
                  <a:lnTo>
                    <a:pt x="3037331" y="501650"/>
                  </a:lnTo>
                  <a:lnTo>
                    <a:pt x="3026536" y="502920"/>
                  </a:lnTo>
                  <a:lnTo>
                    <a:pt x="3091878" y="502920"/>
                  </a:lnTo>
                  <a:lnTo>
                    <a:pt x="3135376" y="480060"/>
                  </a:lnTo>
                  <a:lnTo>
                    <a:pt x="3170047" y="452120"/>
                  </a:lnTo>
                  <a:lnTo>
                    <a:pt x="3198622" y="416560"/>
                  </a:lnTo>
                  <a:lnTo>
                    <a:pt x="3220211" y="377190"/>
                  </a:lnTo>
                  <a:lnTo>
                    <a:pt x="3233928" y="332740"/>
                  </a:lnTo>
                  <a:lnTo>
                    <a:pt x="3238627" y="285750"/>
                  </a:lnTo>
                  <a:lnTo>
                    <a:pt x="3238627" y="269240"/>
                  </a:lnTo>
                  <a:lnTo>
                    <a:pt x="3233928" y="222250"/>
                  </a:lnTo>
                  <a:lnTo>
                    <a:pt x="3220211" y="177800"/>
                  </a:lnTo>
                  <a:lnTo>
                    <a:pt x="3198622" y="138430"/>
                  </a:lnTo>
                  <a:lnTo>
                    <a:pt x="3170047" y="102870"/>
                  </a:lnTo>
                  <a:lnTo>
                    <a:pt x="3135376" y="74930"/>
                  </a:lnTo>
                  <a:lnTo>
                    <a:pt x="3095498" y="53340"/>
                  </a:lnTo>
                  <a:lnTo>
                    <a:pt x="3089293" y="50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7694F5E-889A-4A8E-973F-A3C57B60359C}"/>
              </a:ext>
            </a:extLst>
          </p:cNvPr>
          <p:cNvSpPr txBox="1"/>
          <p:nvPr/>
        </p:nvSpPr>
        <p:spPr>
          <a:xfrm>
            <a:off x="2168159" y="3939111"/>
            <a:ext cx="245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pc="-20" dirty="0">
                <a:solidFill>
                  <a:schemeClr val="bg1"/>
                </a:solidFill>
                <a:latin typeface="Noto Sans CJK HK"/>
                <a:cs typeface="Noto Sans CJK HK"/>
              </a:rPr>
              <a:t>Reconstructive</a:t>
            </a:r>
            <a:r>
              <a:rPr lang="en-US" altLang="zh-CN" b="1" spc="40" dirty="0">
                <a:solidFill>
                  <a:schemeClr val="bg1"/>
                </a:solidFill>
                <a:latin typeface="Noto Sans CJK HK"/>
                <a:cs typeface="Noto Sans CJK HK"/>
              </a:rPr>
              <a:t> </a:t>
            </a:r>
            <a:r>
              <a:rPr lang="en-US" altLang="zh-CN" b="1" spc="-10" dirty="0">
                <a:solidFill>
                  <a:schemeClr val="bg1"/>
                </a:solidFill>
                <a:latin typeface="Noto Sans CJK HK"/>
                <a:cs typeface="Noto Sans CJK HK"/>
              </a:rPr>
              <a:t>methods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C0A04B6-7E0E-4D5C-98DF-3A73013E2817}"/>
              </a:ext>
            </a:extLst>
          </p:cNvPr>
          <p:cNvSpPr/>
          <p:nvPr/>
        </p:nvSpPr>
        <p:spPr>
          <a:xfrm>
            <a:off x="957913" y="4813286"/>
            <a:ext cx="934201" cy="804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9DFCDBA-FA94-425F-9CCE-80F3DE482A18}"/>
              </a:ext>
            </a:extLst>
          </p:cNvPr>
          <p:cNvSpPr txBox="1"/>
          <p:nvPr/>
        </p:nvSpPr>
        <p:spPr>
          <a:xfrm>
            <a:off x="907082" y="5020397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Input_nor</a:t>
            </a:r>
            <a:endParaRPr lang="zh-CN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25EFE3C-F563-4523-95AB-3C877014F757}"/>
              </a:ext>
            </a:extLst>
          </p:cNvPr>
          <p:cNvSpPr/>
          <p:nvPr/>
        </p:nvSpPr>
        <p:spPr>
          <a:xfrm>
            <a:off x="931876" y="5857155"/>
            <a:ext cx="966384" cy="8515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C58FD6-C47A-4BD7-89F9-AD775834EC70}"/>
              </a:ext>
            </a:extLst>
          </p:cNvPr>
          <p:cNvSpPr txBox="1"/>
          <p:nvPr/>
        </p:nvSpPr>
        <p:spPr>
          <a:xfrm>
            <a:off x="897729" y="6138169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Input_ano</a:t>
            </a:r>
            <a:endParaRPr lang="zh-CN" altLang="en-US" dirty="0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C1CCA17D-F927-4161-9F81-8559151922D2}"/>
              </a:ext>
            </a:extLst>
          </p:cNvPr>
          <p:cNvSpPr/>
          <p:nvPr/>
        </p:nvSpPr>
        <p:spPr>
          <a:xfrm>
            <a:off x="4790464" y="4813286"/>
            <a:ext cx="785460" cy="804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3384408-0024-4434-8851-91D492D7A6C2}"/>
              </a:ext>
            </a:extLst>
          </p:cNvPr>
          <p:cNvSpPr txBox="1"/>
          <p:nvPr/>
        </p:nvSpPr>
        <p:spPr>
          <a:xfrm>
            <a:off x="4745598" y="503083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41957C82-1540-4F62-9380-FC270217DD09}"/>
              </a:ext>
            </a:extLst>
          </p:cNvPr>
          <p:cNvSpPr/>
          <p:nvPr/>
        </p:nvSpPr>
        <p:spPr>
          <a:xfrm>
            <a:off x="4792840" y="5957351"/>
            <a:ext cx="785460" cy="804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FB1D898-BE1E-4D05-93B9-4F37926ADE6F}"/>
              </a:ext>
            </a:extLst>
          </p:cNvPr>
          <p:cNvSpPr txBox="1"/>
          <p:nvPr/>
        </p:nvSpPr>
        <p:spPr>
          <a:xfrm>
            <a:off x="4747974" y="617490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A67E58-A611-7895-EFF4-39AFA5944170}"/>
              </a:ext>
            </a:extLst>
          </p:cNvPr>
          <p:cNvSpPr txBox="1"/>
          <p:nvPr/>
        </p:nvSpPr>
        <p:spPr>
          <a:xfrm>
            <a:off x="1300512" y="318942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1400" dirty="0">
                <a:solidFill>
                  <a:srgbClr val="FF0000"/>
                </a:solidFill>
                <a:latin typeface="Noto Sans CJK HK"/>
              </a:rPr>
              <a:t>The reconstruction result is unstable.</a:t>
            </a:r>
            <a:endParaRPr lang="en-US" altLang="zh-CN" sz="1400" b="1" spc="-10" dirty="0">
              <a:solidFill>
                <a:srgbClr val="FF0000"/>
              </a:solidFill>
              <a:latin typeface="Noto Sans CJK HK"/>
              <a:cs typeface="Noto Sans CJK HK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1E48E29-31FE-0BA3-AB70-D5F725BD1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145" y="4499790"/>
            <a:ext cx="2141804" cy="10568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2AC8BD8-9380-D7D2-B9F6-C01616727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438" y="4474210"/>
            <a:ext cx="2245173" cy="110800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1CB0746-08E1-2400-5B8D-600F241FF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76" y="5633214"/>
            <a:ext cx="2191073" cy="107551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31B5C72-77A3-5834-760F-6BA5FE4F2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8978" y="5633215"/>
            <a:ext cx="2151027" cy="1075514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BCEE4C2A-A07C-258B-1EF6-ED2B9895C83C}"/>
              </a:ext>
            </a:extLst>
          </p:cNvPr>
          <p:cNvSpPr txBox="1"/>
          <p:nvPr/>
        </p:nvSpPr>
        <p:spPr>
          <a:xfrm>
            <a:off x="6261091" y="3918314"/>
            <a:ext cx="974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Input</a:t>
            </a:r>
          </a:p>
          <a:p>
            <a:pPr algn="ctr"/>
            <a:r>
              <a:rPr kumimoji="1" lang="en-US" altLang="zh-CN" dirty="0"/>
              <a:t>anomaly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58D0A97-FE51-4F8D-9428-066CF66ADABB}"/>
              </a:ext>
            </a:extLst>
          </p:cNvPr>
          <p:cNvSpPr txBox="1"/>
          <p:nvPr/>
        </p:nvSpPr>
        <p:spPr>
          <a:xfrm>
            <a:off x="8498978" y="3878857"/>
            <a:ext cx="974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Input</a:t>
            </a:r>
          </a:p>
          <a:p>
            <a:pPr algn="ctr"/>
            <a:r>
              <a:rPr kumimoji="1" lang="en-US" altLang="zh-CN" dirty="0"/>
              <a:t>anomaly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D7A4053-CDA2-E3DA-638A-9F59459D5DB5}"/>
              </a:ext>
            </a:extLst>
          </p:cNvPr>
          <p:cNvSpPr txBox="1"/>
          <p:nvPr/>
        </p:nvSpPr>
        <p:spPr>
          <a:xfrm>
            <a:off x="7404396" y="3906453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Output</a:t>
            </a:r>
          </a:p>
          <a:p>
            <a:pPr algn="ctr"/>
            <a:r>
              <a:rPr kumimoji="1" lang="en-US" altLang="zh-CN" dirty="0"/>
              <a:t>normal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42D1A25-A2EF-DB12-7E6B-BE198A561FC6}"/>
              </a:ext>
            </a:extLst>
          </p:cNvPr>
          <p:cNvSpPr txBox="1"/>
          <p:nvPr/>
        </p:nvSpPr>
        <p:spPr>
          <a:xfrm>
            <a:off x="9768427" y="3918119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Output</a:t>
            </a:r>
          </a:p>
          <a:p>
            <a:pPr algn="ctr"/>
            <a:r>
              <a:rPr kumimoji="1" lang="en-US" altLang="zh-CN" dirty="0"/>
              <a:t>normal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3938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FAB88B-DBC2-464B-8A99-BBBB18D78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928" y="1690694"/>
            <a:ext cx="9720073" cy="4023360"/>
          </a:xfrm>
          <a:noFill/>
        </p:spPr>
        <p:txBody>
          <a:bodyPr/>
          <a:lstStyle/>
          <a:p>
            <a:r>
              <a:rPr lang="en-US" altLang="zh-CN" sz="2400" b="1" spc="-20" dirty="0">
                <a:latin typeface="Noto Sans CJK HK"/>
                <a:cs typeface="Noto Sans CJK HK"/>
              </a:rPr>
              <a:t>Reconstructive</a:t>
            </a:r>
            <a:r>
              <a:rPr lang="en-US" altLang="zh-CN" sz="2400" b="1" spc="40" dirty="0">
                <a:latin typeface="Noto Sans CJK HK"/>
                <a:cs typeface="Noto Sans CJK HK"/>
              </a:rPr>
              <a:t> </a:t>
            </a:r>
            <a:r>
              <a:rPr lang="en-US" altLang="zh-CN" sz="2400" b="1" spc="-10" dirty="0">
                <a:latin typeface="Noto Sans CJK HK"/>
                <a:cs typeface="Noto Sans CJK HK"/>
              </a:rPr>
              <a:t>methods</a:t>
            </a:r>
          </a:p>
          <a:p>
            <a:r>
              <a:rPr lang="en-US" altLang="zh-CN" sz="1600" dirty="0">
                <a:latin typeface="Noto Sans CJK HK"/>
                <a:cs typeface="Noto Sans CJK HK"/>
              </a:rPr>
              <a:t>Autoencoders, GANS: Able to learn reconstruction subspace using only normal (anomaly-free) images. </a:t>
            </a:r>
          </a:p>
          <a:p>
            <a:r>
              <a:rPr lang="en-US" altLang="zh-CN" sz="1600" dirty="0">
                <a:latin typeface="Noto Sans CJK HK"/>
                <a:cs typeface="Noto Sans CJK HK"/>
              </a:rPr>
              <a:t>Anomaly detection is performed by distinguishing the difference between the input image and the reconstructed image using a threshold.</a:t>
            </a:r>
          </a:p>
          <a:p>
            <a:endParaRPr lang="en-US" altLang="zh-CN" sz="1600" dirty="0">
              <a:latin typeface="Noto Sans CJK HK"/>
              <a:cs typeface="Noto Sans CJK HK"/>
            </a:endParaRPr>
          </a:p>
          <a:p>
            <a:endParaRPr lang="zh-CN" altLang="en-US" dirty="0"/>
          </a:p>
        </p:txBody>
      </p:sp>
      <p:pic>
        <p:nvPicPr>
          <p:cNvPr id="12" name="object 34">
            <a:extLst>
              <a:ext uri="{FF2B5EF4-FFF2-40B4-BE49-F238E27FC236}">
                <a16:creationId xmlns:a16="http://schemas.microsoft.com/office/drawing/2014/main" id="{0A453FD1-A4F1-4344-B94B-79A26008E81B}"/>
              </a:ext>
            </a:extLst>
          </p:cNvPr>
          <p:cNvPicPr/>
          <p:nvPr/>
        </p:nvPicPr>
        <p:blipFill rotWithShape="1">
          <a:blip r:embed="rId2" cstate="print"/>
          <a:srcRect l="21540" r="21539"/>
          <a:stretch/>
        </p:blipFill>
        <p:spPr>
          <a:xfrm>
            <a:off x="1884609" y="5802142"/>
            <a:ext cx="2827163" cy="1016507"/>
          </a:xfrm>
          <a:prstGeom prst="rect">
            <a:avLst/>
          </a:prstGeom>
        </p:spPr>
      </p:pic>
      <p:pic>
        <p:nvPicPr>
          <p:cNvPr id="13" name="object 35">
            <a:extLst>
              <a:ext uri="{FF2B5EF4-FFF2-40B4-BE49-F238E27FC236}">
                <a16:creationId xmlns:a16="http://schemas.microsoft.com/office/drawing/2014/main" id="{811F17ED-5058-4D2E-82B7-DC81296244B1}"/>
              </a:ext>
            </a:extLst>
          </p:cNvPr>
          <p:cNvPicPr/>
          <p:nvPr/>
        </p:nvPicPr>
        <p:blipFill rotWithShape="1">
          <a:blip r:embed="rId3" cstate="print"/>
          <a:srcRect l="21540" t="2105" r="21540" b="-2105"/>
          <a:stretch/>
        </p:blipFill>
        <p:spPr>
          <a:xfrm>
            <a:off x="1884611" y="4756230"/>
            <a:ext cx="2827162" cy="101650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9BBE844-A6C0-4618-8BDF-82058AA07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BFC2339-B609-45B0-92B4-993E5C1E59E2}"/>
              </a:ext>
            </a:extLst>
          </p:cNvPr>
          <p:cNvGrpSpPr/>
          <p:nvPr/>
        </p:nvGrpSpPr>
        <p:grpSpPr>
          <a:xfrm>
            <a:off x="1661797" y="3878857"/>
            <a:ext cx="3272790" cy="553720"/>
            <a:chOff x="4807880" y="2059432"/>
            <a:chExt cx="3272790" cy="553720"/>
          </a:xfrm>
        </p:grpSpPr>
        <p:sp>
          <p:nvSpPr>
            <p:cNvPr id="15" name="object 32">
              <a:extLst>
                <a:ext uri="{FF2B5EF4-FFF2-40B4-BE49-F238E27FC236}">
                  <a16:creationId xmlns:a16="http://schemas.microsoft.com/office/drawing/2014/main" id="{377ACD80-1800-4691-88D8-9E31B0E211E4}"/>
                </a:ext>
              </a:extLst>
            </p:cNvPr>
            <p:cNvSpPr/>
            <p:nvPr/>
          </p:nvSpPr>
          <p:spPr>
            <a:xfrm>
              <a:off x="4833280" y="2084832"/>
              <a:ext cx="3221990" cy="502920"/>
            </a:xfrm>
            <a:custGeom>
              <a:avLst/>
              <a:gdLst/>
              <a:ahLst/>
              <a:cxnLst/>
              <a:rect l="l" t="t" r="r" b="b"/>
              <a:pathLst>
                <a:path w="3221990" h="502919">
                  <a:moveTo>
                    <a:pt x="2978784" y="0"/>
                  </a:moveTo>
                  <a:lnTo>
                    <a:pt x="242950" y="0"/>
                  </a:lnTo>
                  <a:lnTo>
                    <a:pt x="193970" y="4933"/>
                  </a:lnTo>
                  <a:lnTo>
                    <a:pt x="148357" y="19083"/>
                  </a:lnTo>
                  <a:lnTo>
                    <a:pt x="107088" y="41476"/>
                  </a:lnTo>
                  <a:lnTo>
                    <a:pt x="71135" y="71135"/>
                  </a:lnTo>
                  <a:lnTo>
                    <a:pt x="41476" y="107088"/>
                  </a:lnTo>
                  <a:lnTo>
                    <a:pt x="19083" y="148357"/>
                  </a:lnTo>
                  <a:lnTo>
                    <a:pt x="4933" y="193970"/>
                  </a:lnTo>
                  <a:lnTo>
                    <a:pt x="0" y="242950"/>
                  </a:lnTo>
                  <a:lnTo>
                    <a:pt x="0" y="259969"/>
                  </a:lnTo>
                  <a:lnTo>
                    <a:pt x="4933" y="308949"/>
                  </a:lnTo>
                  <a:lnTo>
                    <a:pt x="19083" y="354562"/>
                  </a:lnTo>
                  <a:lnTo>
                    <a:pt x="41476" y="395831"/>
                  </a:lnTo>
                  <a:lnTo>
                    <a:pt x="71135" y="431784"/>
                  </a:lnTo>
                  <a:lnTo>
                    <a:pt x="107088" y="461443"/>
                  </a:lnTo>
                  <a:lnTo>
                    <a:pt x="148357" y="483836"/>
                  </a:lnTo>
                  <a:lnTo>
                    <a:pt x="193970" y="497986"/>
                  </a:lnTo>
                  <a:lnTo>
                    <a:pt x="242950" y="502920"/>
                  </a:lnTo>
                  <a:lnTo>
                    <a:pt x="2978784" y="502920"/>
                  </a:lnTo>
                  <a:lnTo>
                    <a:pt x="3027765" y="497986"/>
                  </a:lnTo>
                  <a:lnTo>
                    <a:pt x="3073378" y="483836"/>
                  </a:lnTo>
                  <a:lnTo>
                    <a:pt x="3114647" y="461443"/>
                  </a:lnTo>
                  <a:lnTo>
                    <a:pt x="3150600" y="431784"/>
                  </a:lnTo>
                  <a:lnTo>
                    <a:pt x="3180259" y="395831"/>
                  </a:lnTo>
                  <a:lnTo>
                    <a:pt x="3202652" y="354562"/>
                  </a:lnTo>
                  <a:lnTo>
                    <a:pt x="3216802" y="308949"/>
                  </a:lnTo>
                  <a:lnTo>
                    <a:pt x="3221735" y="259969"/>
                  </a:lnTo>
                  <a:lnTo>
                    <a:pt x="3221735" y="242950"/>
                  </a:lnTo>
                  <a:lnTo>
                    <a:pt x="3216802" y="193970"/>
                  </a:lnTo>
                  <a:lnTo>
                    <a:pt x="3202652" y="148357"/>
                  </a:lnTo>
                  <a:lnTo>
                    <a:pt x="3180259" y="107088"/>
                  </a:lnTo>
                  <a:lnTo>
                    <a:pt x="3150600" y="71135"/>
                  </a:lnTo>
                  <a:lnTo>
                    <a:pt x="3114647" y="41476"/>
                  </a:lnTo>
                  <a:lnTo>
                    <a:pt x="3073378" y="19083"/>
                  </a:lnTo>
                  <a:lnTo>
                    <a:pt x="3027765" y="4933"/>
                  </a:lnTo>
                  <a:lnTo>
                    <a:pt x="2978784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33">
              <a:extLst>
                <a:ext uri="{FF2B5EF4-FFF2-40B4-BE49-F238E27FC236}">
                  <a16:creationId xmlns:a16="http://schemas.microsoft.com/office/drawing/2014/main" id="{21D878F2-2337-4E90-8D0B-D3460D7A8829}"/>
                </a:ext>
              </a:extLst>
            </p:cNvPr>
            <p:cNvSpPr/>
            <p:nvPr/>
          </p:nvSpPr>
          <p:spPr>
            <a:xfrm>
              <a:off x="4807880" y="2059432"/>
              <a:ext cx="3272790" cy="553720"/>
            </a:xfrm>
            <a:custGeom>
              <a:avLst/>
              <a:gdLst/>
              <a:ahLst/>
              <a:cxnLst/>
              <a:rect l="l" t="t" r="r" b="b"/>
              <a:pathLst>
                <a:path w="3272790" h="553719">
                  <a:moveTo>
                    <a:pt x="3004565" y="0"/>
                  </a:moveTo>
                  <a:lnTo>
                    <a:pt x="268096" y="0"/>
                  </a:lnTo>
                  <a:lnTo>
                    <a:pt x="227456" y="3810"/>
                  </a:lnTo>
                  <a:lnTo>
                    <a:pt x="188213" y="12700"/>
                  </a:lnTo>
                  <a:lnTo>
                    <a:pt x="140334" y="33020"/>
                  </a:lnTo>
                  <a:lnTo>
                    <a:pt x="97662" y="62230"/>
                  </a:lnTo>
                  <a:lnTo>
                    <a:pt x="61213" y="97790"/>
                  </a:lnTo>
                  <a:lnTo>
                    <a:pt x="32384" y="140970"/>
                  </a:lnTo>
                  <a:lnTo>
                    <a:pt x="12191" y="189230"/>
                  </a:lnTo>
                  <a:lnTo>
                    <a:pt x="3047" y="228600"/>
                  </a:lnTo>
                  <a:lnTo>
                    <a:pt x="0" y="269240"/>
                  </a:lnTo>
                  <a:lnTo>
                    <a:pt x="0" y="285750"/>
                  </a:lnTo>
                  <a:lnTo>
                    <a:pt x="3047" y="326390"/>
                  </a:lnTo>
                  <a:lnTo>
                    <a:pt x="12064" y="365760"/>
                  </a:lnTo>
                  <a:lnTo>
                    <a:pt x="32384" y="414020"/>
                  </a:lnTo>
                  <a:lnTo>
                    <a:pt x="61213" y="457200"/>
                  </a:lnTo>
                  <a:lnTo>
                    <a:pt x="97662" y="492760"/>
                  </a:lnTo>
                  <a:lnTo>
                    <a:pt x="140334" y="521970"/>
                  </a:lnTo>
                  <a:lnTo>
                    <a:pt x="188213" y="542290"/>
                  </a:lnTo>
                  <a:lnTo>
                    <a:pt x="227456" y="551180"/>
                  </a:lnTo>
                  <a:lnTo>
                    <a:pt x="254634" y="553720"/>
                  </a:lnTo>
                  <a:lnTo>
                    <a:pt x="3018028" y="553720"/>
                  </a:lnTo>
                  <a:lnTo>
                    <a:pt x="3045079" y="551180"/>
                  </a:lnTo>
                  <a:lnTo>
                    <a:pt x="3071240" y="546100"/>
                  </a:lnTo>
                  <a:lnTo>
                    <a:pt x="3084322" y="542290"/>
                  </a:lnTo>
                  <a:lnTo>
                    <a:pt x="3098183" y="537210"/>
                  </a:lnTo>
                  <a:lnTo>
                    <a:pt x="255523" y="537210"/>
                  </a:lnTo>
                  <a:lnTo>
                    <a:pt x="229996" y="534670"/>
                  </a:lnTo>
                  <a:lnTo>
                    <a:pt x="170560" y="518160"/>
                  </a:lnTo>
                  <a:lnTo>
                    <a:pt x="127761" y="494030"/>
                  </a:lnTo>
                  <a:lnTo>
                    <a:pt x="90550" y="463550"/>
                  </a:lnTo>
                  <a:lnTo>
                    <a:pt x="59943" y="426720"/>
                  </a:lnTo>
                  <a:lnTo>
                    <a:pt x="36702" y="383540"/>
                  </a:lnTo>
                  <a:lnTo>
                    <a:pt x="22097" y="336550"/>
                  </a:lnTo>
                  <a:lnTo>
                    <a:pt x="17233" y="297180"/>
                  </a:lnTo>
                  <a:lnTo>
                    <a:pt x="16890" y="285750"/>
                  </a:lnTo>
                  <a:lnTo>
                    <a:pt x="16890" y="269240"/>
                  </a:lnTo>
                  <a:lnTo>
                    <a:pt x="19811" y="231140"/>
                  </a:lnTo>
                  <a:lnTo>
                    <a:pt x="36702" y="171450"/>
                  </a:lnTo>
                  <a:lnTo>
                    <a:pt x="59943" y="128270"/>
                  </a:lnTo>
                  <a:lnTo>
                    <a:pt x="90550" y="91440"/>
                  </a:lnTo>
                  <a:lnTo>
                    <a:pt x="127761" y="60960"/>
                  </a:lnTo>
                  <a:lnTo>
                    <a:pt x="170433" y="36830"/>
                  </a:lnTo>
                  <a:lnTo>
                    <a:pt x="229996" y="20320"/>
                  </a:lnTo>
                  <a:lnTo>
                    <a:pt x="255396" y="17780"/>
                  </a:lnTo>
                  <a:lnTo>
                    <a:pt x="3098183" y="17780"/>
                  </a:lnTo>
                  <a:lnTo>
                    <a:pt x="3084322" y="12700"/>
                  </a:lnTo>
                  <a:lnTo>
                    <a:pt x="3071240" y="8890"/>
                  </a:lnTo>
                  <a:lnTo>
                    <a:pt x="3045079" y="3810"/>
                  </a:lnTo>
                  <a:lnTo>
                    <a:pt x="3004565" y="0"/>
                  </a:lnTo>
                  <a:close/>
                </a:path>
                <a:path w="3272790" h="553719">
                  <a:moveTo>
                    <a:pt x="3098183" y="17780"/>
                  </a:moveTo>
                  <a:lnTo>
                    <a:pt x="3017138" y="17780"/>
                  </a:lnTo>
                  <a:lnTo>
                    <a:pt x="3042538" y="20320"/>
                  </a:lnTo>
                  <a:lnTo>
                    <a:pt x="3067050" y="25400"/>
                  </a:lnTo>
                  <a:lnTo>
                    <a:pt x="3124073" y="48260"/>
                  </a:lnTo>
                  <a:lnTo>
                    <a:pt x="3164078" y="74930"/>
                  </a:lnTo>
                  <a:lnTo>
                    <a:pt x="3198240" y="109220"/>
                  </a:lnTo>
                  <a:lnTo>
                    <a:pt x="3225291" y="148590"/>
                  </a:lnTo>
                  <a:lnTo>
                    <a:pt x="3244214" y="194310"/>
                  </a:lnTo>
                  <a:lnTo>
                    <a:pt x="3254375" y="243840"/>
                  </a:lnTo>
                  <a:lnTo>
                    <a:pt x="3255645" y="269240"/>
                  </a:lnTo>
                  <a:lnTo>
                    <a:pt x="3255645" y="285750"/>
                  </a:lnTo>
                  <a:lnTo>
                    <a:pt x="3252724" y="323850"/>
                  </a:lnTo>
                  <a:lnTo>
                    <a:pt x="3235832" y="383540"/>
                  </a:lnTo>
                  <a:lnTo>
                    <a:pt x="3212591" y="426720"/>
                  </a:lnTo>
                  <a:lnTo>
                    <a:pt x="3181984" y="463550"/>
                  </a:lnTo>
                  <a:lnTo>
                    <a:pt x="3144774" y="494030"/>
                  </a:lnTo>
                  <a:lnTo>
                    <a:pt x="3101975" y="518160"/>
                  </a:lnTo>
                  <a:lnTo>
                    <a:pt x="3042538" y="534670"/>
                  </a:lnTo>
                  <a:lnTo>
                    <a:pt x="3017138" y="537210"/>
                  </a:lnTo>
                  <a:lnTo>
                    <a:pt x="3098183" y="537210"/>
                  </a:lnTo>
                  <a:lnTo>
                    <a:pt x="3154299" y="508000"/>
                  </a:lnTo>
                  <a:lnTo>
                    <a:pt x="3193923" y="476250"/>
                  </a:lnTo>
                  <a:lnTo>
                    <a:pt x="3226688" y="435610"/>
                  </a:lnTo>
                  <a:lnTo>
                    <a:pt x="3251454" y="389890"/>
                  </a:lnTo>
                  <a:lnTo>
                    <a:pt x="3264154" y="353060"/>
                  </a:lnTo>
                  <a:lnTo>
                    <a:pt x="3271138" y="313690"/>
                  </a:lnTo>
                  <a:lnTo>
                    <a:pt x="3272535" y="285750"/>
                  </a:lnTo>
                  <a:lnTo>
                    <a:pt x="3272535" y="269240"/>
                  </a:lnTo>
                  <a:lnTo>
                    <a:pt x="3269487" y="228600"/>
                  </a:lnTo>
                  <a:lnTo>
                    <a:pt x="3260344" y="189230"/>
                  </a:lnTo>
                  <a:lnTo>
                    <a:pt x="3240151" y="140970"/>
                  </a:lnTo>
                  <a:lnTo>
                    <a:pt x="3211322" y="97790"/>
                  </a:lnTo>
                  <a:lnTo>
                    <a:pt x="3174873" y="62230"/>
                  </a:lnTo>
                  <a:lnTo>
                    <a:pt x="3132074" y="33020"/>
                  </a:lnTo>
                  <a:lnTo>
                    <a:pt x="3108579" y="21590"/>
                  </a:lnTo>
                  <a:lnTo>
                    <a:pt x="3098183" y="17780"/>
                  </a:lnTo>
                  <a:close/>
                </a:path>
                <a:path w="3272790" h="553719">
                  <a:moveTo>
                    <a:pt x="3016250" y="34290"/>
                  </a:moveTo>
                  <a:lnTo>
                    <a:pt x="256285" y="34290"/>
                  </a:lnTo>
                  <a:lnTo>
                    <a:pt x="232663" y="36830"/>
                  </a:lnTo>
                  <a:lnTo>
                    <a:pt x="177164" y="53340"/>
                  </a:lnTo>
                  <a:lnTo>
                    <a:pt x="137286" y="74930"/>
                  </a:lnTo>
                  <a:lnTo>
                    <a:pt x="102488" y="102870"/>
                  </a:lnTo>
                  <a:lnTo>
                    <a:pt x="73913" y="138430"/>
                  </a:lnTo>
                  <a:lnTo>
                    <a:pt x="52196" y="177800"/>
                  </a:lnTo>
                  <a:lnTo>
                    <a:pt x="38607" y="222250"/>
                  </a:lnTo>
                  <a:lnTo>
                    <a:pt x="33908" y="269240"/>
                  </a:lnTo>
                  <a:lnTo>
                    <a:pt x="33908" y="285750"/>
                  </a:lnTo>
                  <a:lnTo>
                    <a:pt x="38607" y="332740"/>
                  </a:lnTo>
                  <a:lnTo>
                    <a:pt x="52196" y="377190"/>
                  </a:lnTo>
                  <a:lnTo>
                    <a:pt x="73913" y="416560"/>
                  </a:lnTo>
                  <a:lnTo>
                    <a:pt x="102488" y="452120"/>
                  </a:lnTo>
                  <a:lnTo>
                    <a:pt x="137286" y="480060"/>
                  </a:lnTo>
                  <a:lnTo>
                    <a:pt x="177037" y="501650"/>
                  </a:lnTo>
                  <a:lnTo>
                    <a:pt x="232663" y="518160"/>
                  </a:lnTo>
                  <a:lnTo>
                    <a:pt x="256285" y="520700"/>
                  </a:lnTo>
                  <a:lnTo>
                    <a:pt x="3016250" y="520700"/>
                  </a:lnTo>
                  <a:lnTo>
                    <a:pt x="3039872" y="518160"/>
                  </a:lnTo>
                  <a:lnTo>
                    <a:pt x="3062858" y="513080"/>
                  </a:lnTo>
                  <a:lnTo>
                    <a:pt x="3091878" y="502920"/>
                  </a:lnTo>
                  <a:lnTo>
                    <a:pt x="246125" y="502920"/>
                  </a:lnTo>
                  <a:lnTo>
                    <a:pt x="235203" y="501650"/>
                  </a:lnTo>
                  <a:lnTo>
                    <a:pt x="183641" y="486410"/>
                  </a:lnTo>
                  <a:lnTo>
                    <a:pt x="146811" y="466090"/>
                  </a:lnTo>
                  <a:lnTo>
                    <a:pt x="114553" y="439420"/>
                  </a:lnTo>
                  <a:lnTo>
                    <a:pt x="88010" y="407670"/>
                  </a:lnTo>
                  <a:lnTo>
                    <a:pt x="67817" y="370840"/>
                  </a:lnTo>
                  <a:lnTo>
                    <a:pt x="55244" y="330200"/>
                  </a:lnTo>
                  <a:lnTo>
                    <a:pt x="50800" y="285750"/>
                  </a:lnTo>
                  <a:lnTo>
                    <a:pt x="50800" y="269240"/>
                  </a:lnTo>
                  <a:lnTo>
                    <a:pt x="55244" y="224790"/>
                  </a:lnTo>
                  <a:lnTo>
                    <a:pt x="67817" y="184150"/>
                  </a:lnTo>
                  <a:lnTo>
                    <a:pt x="88010" y="147320"/>
                  </a:lnTo>
                  <a:lnTo>
                    <a:pt x="114553" y="115570"/>
                  </a:lnTo>
                  <a:lnTo>
                    <a:pt x="146811" y="88900"/>
                  </a:lnTo>
                  <a:lnTo>
                    <a:pt x="183768" y="68580"/>
                  </a:lnTo>
                  <a:lnTo>
                    <a:pt x="235203" y="53340"/>
                  </a:lnTo>
                  <a:lnTo>
                    <a:pt x="246125" y="52070"/>
                  </a:lnTo>
                  <a:lnTo>
                    <a:pt x="257047" y="52070"/>
                  </a:lnTo>
                  <a:lnTo>
                    <a:pt x="268731" y="50800"/>
                  </a:lnTo>
                  <a:lnTo>
                    <a:pt x="3089293" y="50800"/>
                  </a:lnTo>
                  <a:lnTo>
                    <a:pt x="3073780" y="44450"/>
                  </a:lnTo>
                  <a:lnTo>
                    <a:pt x="3051555" y="39370"/>
                  </a:lnTo>
                  <a:lnTo>
                    <a:pt x="3039872" y="36830"/>
                  </a:lnTo>
                  <a:lnTo>
                    <a:pt x="3016250" y="34290"/>
                  </a:lnTo>
                  <a:close/>
                </a:path>
                <a:path w="3272790" h="553719">
                  <a:moveTo>
                    <a:pt x="3089293" y="50800"/>
                  </a:moveTo>
                  <a:lnTo>
                    <a:pt x="3003930" y="50800"/>
                  </a:lnTo>
                  <a:lnTo>
                    <a:pt x="3015487" y="52070"/>
                  </a:lnTo>
                  <a:lnTo>
                    <a:pt x="3026536" y="52070"/>
                  </a:lnTo>
                  <a:lnTo>
                    <a:pt x="3037331" y="53340"/>
                  </a:lnTo>
                  <a:lnTo>
                    <a:pt x="3088894" y="68580"/>
                  </a:lnTo>
                  <a:lnTo>
                    <a:pt x="3125851" y="88900"/>
                  </a:lnTo>
                  <a:lnTo>
                    <a:pt x="3157981" y="115570"/>
                  </a:lnTo>
                  <a:lnTo>
                    <a:pt x="3184525" y="147320"/>
                  </a:lnTo>
                  <a:lnTo>
                    <a:pt x="3204717" y="184150"/>
                  </a:lnTo>
                  <a:lnTo>
                    <a:pt x="3217290" y="224790"/>
                  </a:lnTo>
                  <a:lnTo>
                    <a:pt x="3221735" y="269240"/>
                  </a:lnTo>
                  <a:lnTo>
                    <a:pt x="3221735" y="285750"/>
                  </a:lnTo>
                  <a:lnTo>
                    <a:pt x="3217290" y="330200"/>
                  </a:lnTo>
                  <a:lnTo>
                    <a:pt x="3204717" y="370840"/>
                  </a:lnTo>
                  <a:lnTo>
                    <a:pt x="3184525" y="407670"/>
                  </a:lnTo>
                  <a:lnTo>
                    <a:pt x="3157981" y="439420"/>
                  </a:lnTo>
                  <a:lnTo>
                    <a:pt x="3125851" y="466090"/>
                  </a:lnTo>
                  <a:lnTo>
                    <a:pt x="3088894" y="486410"/>
                  </a:lnTo>
                  <a:lnTo>
                    <a:pt x="3037331" y="501650"/>
                  </a:lnTo>
                  <a:lnTo>
                    <a:pt x="3026536" y="502920"/>
                  </a:lnTo>
                  <a:lnTo>
                    <a:pt x="3091878" y="502920"/>
                  </a:lnTo>
                  <a:lnTo>
                    <a:pt x="3135376" y="480060"/>
                  </a:lnTo>
                  <a:lnTo>
                    <a:pt x="3170047" y="452120"/>
                  </a:lnTo>
                  <a:lnTo>
                    <a:pt x="3198622" y="416560"/>
                  </a:lnTo>
                  <a:lnTo>
                    <a:pt x="3220211" y="377190"/>
                  </a:lnTo>
                  <a:lnTo>
                    <a:pt x="3233928" y="332740"/>
                  </a:lnTo>
                  <a:lnTo>
                    <a:pt x="3238627" y="285750"/>
                  </a:lnTo>
                  <a:lnTo>
                    <a:pt x="3238627" y="269240"/>
                  </a:lnTo>
                  <a:lnTo>
                    <a:pt x="3233928" y="222250"/>
                  </a:lnTo>
                  <a:lnTo>
                    <a:pt x="3220211" y="177800"/>
                  </a:lnTo>
                  <a:lnTo>
                    <a:pt x="3198622" y="138430"/>
                  </a:lnTo>
                  <a:lnTo>
                    <a:pt x="3170047" y="102870"/>
                  </a:lnTo>
                  <a:lnTo>
                    <a:pt x="3135376" y="74930"/>
                  </a:lnTo>
                  <a:lnTo>
                    <a:pt x="3095498" y="53340"/>
                  </a:lnTo>
                  <a:lnTo>
                    <a:pt x="3089293" y="50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7694F5E-889A-4A8E-973F-A3C57B60359C}"/>
              </a:ext>
            </a:extLst>
          </p:cNvPr>
          <p:cNvSpPr txBox="1"/>
          <p:nvPr/>
        </p:nvSpPr>
        <p:spPr>
          <a:xfrm>
            <a:off x="2168159" y="3939111"/>
            <a:ext cx="245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pc="-20" dirty="0">
                <a:solidFill>
                  <a:schemeClr val="bg1"/>
                </a:solidFill>
                <a:latin typeface="Noto Sans CJK HK"/>
                <a:cs typeface="Noto Sans CJK HK"/>
              </a:rPr>
              <a:t>Reconstructive</a:t>
            </a:r>
            <a:r>
              <a:rPr lang="en-US" altLang="zh-CN" b="1" spc="40" dirty="0">
                <a:solidFill>
                  <a:schemeClr val="bg1"/>
                </a:solidFill>
                <a:latin typeface="Noto Sans CJK HK"/>
                <a:cs typeface="Noto Sans CJK HK"/>
              </a:rPr>
              <a:t> </a:t>
            </a:r>
            <a:r>
              <a:rPr lang="en-US" altLang="zh-CN" b="1" spc="-10" dirty="0">
                <a:solidFill>
                  <a:schemeClr val="bg1"/>
                </a:solidFill>
                <a:latin typeface="Noto Sans CJK HK"/>
                <a:cs typeface="Noto Sans CJK HK"/>
              </a:rPr>
              <a:t>methods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C0A04B6-7E0E-4D5C-98DF-3A73013E2817}"/>
              </a:ext>
            </a:extLst>
          </p:cNvPr>
          <p:cNvSpPr/>
          <p:nvPr/>
        </p:nvSpPr>
        <p:spPr>
          <a:xfrm>
            <a:off x="957913" y="4813286"/>
            <a:ext cx="934201" cy="804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9DFCDBA-FA94-425F-9CCE-80F3DE482A18}"/>
              </a:ext>
            </a:extLst>
          </p:cNvPr>
          <p:cNvSpPr txBox="1"/>
          <p:nvPr/>
        </p:nvSpPr>
        <p:spPr>
          <a:xfrm>
            <a:off x="907082" y="5020397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Input_nor</a:t>
            </a:r>
            <a:endParaRPr lang="zh-CN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25EFE3C-F563-4523-95AB-3C877014F757}"/>
              </a:ext>
            </a:extLst>
          </p:cNvPr>
          <p:cNvSpPr/>
          <p:nvPr/>
        </p:nvSpPr>
        <p:spPr>
          <a:xfrm>
            <a:off x="931876" y="5857155"/>
            <a:ext cx="966384" cy="8515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C58FD6-C47A-4BD7-89F9-AD775834EC70}"/>
              </a:ext>
            </a:extLst>
          </p:cNvPr>
          <p:cNvSpPr txBox="1"/>
          <p:nvPr/>
        </p:nvSpPr>
        <p:spPr>
          <a:xfrm>
            <a:off x="897729" y="6138169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Input_ano</a:t>
            </a:r>
            <a:endParaRPr lang="zh-CN" altLang="en-US" dirty="0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C1CCA17D-F927-4161-9F81-8559151922D2}"/>
              </a:ext>
            </a:extLst>
          </p:cNvPr>
          <p:cNvSpPr/>
          <p:nvPr/>
        </p:nvSpPr>
        <p:spPr>
          <a:xfrm>
            <a:off x="4790464" y="4813286"/>
            <a:ext cx="785460" cy="804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3384408-0024-4434-8851-91D492D7A6C2}"/>
              </a:ext>
            </a:extLst>
          </p:cNvPr>
          <p:cNvSpPr txBox="1"/>
          <p:nvPr/>
        </p:nvSpPr>
        <p:spPr>
          <a:xfrm>
            <a:off x="4745598" y="503083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41957C82-1540-4F62-9380-FC270217DD09}"/>
              </a:ext>
            </a:extLst>
          </p:cNvPr>
          <p:cNvSpPr/>
          <p:nvPr/>
        </p:nvSpPr>
        <p:spPr>
          <a:xfrm>
            <a:off x="4792840" y="5957351"/>
            <a:ext cx="785460" cy="804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FB1D898-BE1E-4D05-93B9-4F37926ADE6F}"/>
              </a:ext>
            </a:extLst>
          </p:cNvPr>
          <p:cNvSpPr txBox="1"/>
          <p:nvPr/>
        </p:nvSpPr>
        <p:spPr>
          <a:xfrm>
            <a:off x="4747974" y="617490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A67E58-A611-7895-EFF4-39AFA5944170}"/>
              </a:ext>
            </a:extLst>
          </p:cNvPr>
          <p:cNvSpPr txBox="1"/>
          <p:nvPr/>
        </p:nvSpPr>
        <p:spPr>
          <a:xfrm>
            <a:off x="1300511" y="3189427"/>
            <a:ext cx="93804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Noto Sans CJK HK"/>
              </a:rPr>
              <a:t>2.</a:t>
            </a:r>
            <a:r>
              <a:rPr lang="zh-TW" altLang="en-US" sz="1400" dirty="0">
                <a:solidFill>
                  <a:srgbClr val="FF0000"/>
                </a:solidFill>
                <a:latin typeface="Noto Sans CJK HK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Noto Sans CJK HK"/>
              </a:rPr>
              <a:t>Image reconstruction has a noise reduction function, which will cause the threshold to be set very high, which will cause small defects to be ignored</a:t>
            </a:r>
            <a:endParaRPr lang="en-US" altLang="zh-CN" sz="1400" b="1" spc="-10" dirty="0">
              <a:solidFill>
                <a:srgbClr val="FF0000"/>
              </a:solidFill>
              <a:latin typeface="Noto Sans CJK HK"/>
              <a:cs typeface="Noto Sans CJK HK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FE2A878-DF44-4B97-DE91-02E685C2E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909" y="3673296"/>
            <a:ext cx="5381336" cy="314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95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E83F9-1962-1085-78A4-740A0AF40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83C2F2-C702-4E8A-79A7-32CA9C8CA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To address the challenges of localizing anomalies in fabrics……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1722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62561" y="6411105"/>
            <a:ext cx="84455" cy="203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200" spc="-5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D49FD8A0-1DA3-4194-B61E-DD11BCAE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83CC6A7E-B38B-4576-997B-E3EB3D80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265" lvl="0" indent="-456565">
              <a:lnSpc>
                <a:spcPct val="100000"/>
              </a:lnSpc>
              <a:spcBef>
                <a:spcPts val="1660"/>
              </a:spcBef>
              <a:buFontTx/>
              <a:buAutoNum type="arabicPeriod"/>
              <a:tabLst>
                <a:tab pos="469265" algn="l"/>
              </a:tabLst>
            </a:pPr>
            <a:r>
              <a:rPr lang="en-US" altLang="zh-CN" sz="2600" b="1"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lvl="0" indent="-456565">
              <a:lnSpc>
                <a:spcPct val="100000"/>
              </a:lnSpc>
              <a:spcBef>
                <a:spcPts val="1560"/>
              </a:spcBef>
              <a:buFontTx/>
              <a:buAutoNum type="arabicPeriod"/>
              <a:tabLst>
                <a:tab pos="469265" algn="l"/>
              </a:tabLst>
            </a:pPr>
            <a:r>
              <a:rPr lang="en-US" altLang="zh-CN" sz="2600" b="1" spc="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lvl="0" indent="-456565">
              <a:lnSpc>
                <a:spcPct val="100000"/>
              </a:lnSpc>
              <a:spcBef>
                <a:spcPts val="1560"/>
              </a:spcBef>
              <a:buFontTx/>
              <a:buAutoNum type="arabicPeriod"/>
              <a:tabLst>
                <a:tab pos="469265" algn="l"/>
              </a:tabLst>
            </a:pPr>
            <a:r>
              <a:rPr lang="en-US" altLang="zh-CN" sz="2600" b="1" spc="22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pPr marL="469265" lvl="0" indent="-456565">
              <a:lnSpc>
                <a:spcPct val="100000"/>
              </a:lnSpc>
              <a:spcBef>
                <a:spcPts val="1560"/>
              </a:spcBef>
              <a:buFontTx/>
              <a:buAutoNum type="arabicPeriod"/>
              <a:tabLst>
                <a:tab pos="469265" algn="l"/>
              </a:tabLst>
            </a:pPr>
            <a:r>
              <a:rPr lang="en-US" altLang="zh-CN" sz="2600" b="1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8630" lvl="0" indent="-455930">
              <a:lnSpc>
                <a:spcPct val="100000"/>
              </a:lnSpc>
              <a:spcBef>
                <a:spcPts val="1560"/>
              </a:spcBef>
              <a:buFontTx/>
              <a:buAutoNum type="arabicPeriod"/>
              <a:tabLst>
                <a:tab pos="468630" algn="l"/>
                <a:tab pos="1890395" algn="l"/>
              </a:tabLst>
            </a:pPr>
            <a:r>
              <a:rPr lang="en-US" altLang="zh-CN" sz="2600" b="1" spc="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</a:t>
            </a:r>
            <a:r>
              <a:rPr lang="en-US" altLang="zh-CN" sz="2600" b="1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lvl="0" indent="-456565">
              <a:lnSpc>
                <a:spcPct val="100000"/>
              </a:lnSpc>
              <a:spcBef>
                <a:spcPts val="1565"/>
              </a:spcBef>
              <a:buFontTx/>
              <a:buAutoNum type="arabicPeriod"/>
              <a:tabLst>
                <a:tab pos="469265" algn="l"/>
              </a:tabLst>
            </a:pPr>
            <a:r>
              <a:rPr lang="en-US" altLang="zh-CN" sz="2600" b="1" spc="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995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3D6CFB-51E2-40A2-B97B-014FD2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Review</a:t>
            </a:r>
            <a:endParaRPr lang="zh-CN" altLang="en-US" dirty="0"/>
          </a:p>
        </p:txBody>
      </p:sp>
      <p:grpSp>
        <p:nvGrpSpPr>
          <p:cNvPr id="4" name="object 19">
            <a:extLst>
              <a:ext uri="{FF2B5EF4-FFF2-40B4-BE49-F238E27FC236}">
                <a16:creationId xmlns:a16="http://schemas.microsoft.com/office/drawing/2014/main" id="{44C3701B-7AF7-4138-872E-80FF31E056B9}"/>
              </a:ext>
            </a:extLst>
          </p:cNvPr>
          <p:cNvGrpSpPr/>
          <p:nvPr/>
        </p:nvGrpSpPr>
        <p:grpSpPr>
          <a:xfrm>
            <a:off x="708980" y="4734696"/>
            <a:ext cx="3511550" cy="635635"/>
            <a:chOff x="694944" y="4434814"/>
            <a:chExt cx="3511550" cy="635635"/>
          </a:xfrm>
        </p:grpSpPr>
        <p:pic>
          <p:nvPicPr>
            <p:cNvPr id="5" name="object 20">
              <a:extLst>
                <a:ext uri="{FF2B5EF4-FFF2-40B4-BE49-F238E27FC236}">
                  <a16:creationId xmlns:a16="http://schemas.microsoft.com/office/drawing/2014/main" id="{76D77E5E-5AEC-4AA8-B9D6-04531617FBF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944" y="4434814"/>
              <a:ext cx="3511296" cy="632485"/>
            </a:xfrm>
            <a:prstGeom prst="rect">
              <a:avLst/>
            </a:prstGeom>
          </p:spPr>
        </p:pic>
        <p:pic>
          <p:nvPicPr>
            <p:cNvPr id="6" name="object 21">
              <a:extLst>
                <a:ext uri="{FF2B5EF4-FFF2-40B4-BE49-F238E27FC236}">
                  <a16:creationId xmlns:a16="http://schemas.microsoft.com/office/drawing/2014/main" id="{6A207F6E-44DA-4B22-9A98-32030419DD9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584" y="4541545"/>
              <a:ext cx="3176016" cy="528802"/>
            </a:xfrm>
            <a:prstGeom prst="rect">
              <a:avLst/>
            </a:prstGeom>
          </p:spPr>
        </p:pic>
        <p:sp>
          <p:nvSpPr>
            <p:cNvPr id="7" name="object 22">
              <a:extLst>
                <a:ext uri="{FF2B5EF4-FFF2-40B4-BE49-F238E27FC236}">
                  <a16:creationId xmlns:a16="http://schemas.microsoft.com/office/drawing/2014/main" id="{7DBB5C0A-49D8-4601-AB60-300A4076EA7E}"/>
                </a:ext>
              </a:extLst>
            </p:cNvPr>
            <p:cNvSpPr/>
            <p:nvPr/>
          </p:nvSpPr>
          <p:spPr>
            <a:xfrm>
              <a:off x="723900" y="4463795"/>
              <a:ext cx="3403600" cy="524510"/>
            </a:xfrm>
            <a:custGeom>
              <a:avLst/>
              <a:gdLst/>
              <a:ahLst/>
              <a:cxnLst/>
              <a:rect l="l" t="t" r="r" b="b"/>
              <a:pathLst>
                <a:path w="3403600" h="524510">
                  <a:moveTo>
                    <a:pt x="3140964" y="0"/>
                  </a:moveTo>
                  <a:lnTo>
                    <a:pt x="262128" y="0"/>
                  </a:lnTo>
                  <a:lnTo>
                    <a:pt x="215010" y="4222"/>
                  </a:lnTo>
                  <a:lnTo>
                    <a:pt x="170663" y="16398"/>
                  </a:lnTo>
                  <a:lnTo>
                    <a:pt x="129827" y="35785"/>
                  </a:lnTo>
                  <a:lnTo>
                    <a:pt x="93243" y="61645"/>
                  </a:lnTo>
                  <a:lnTo>
                    <a:pt x="61649" y="93237"/>
                  </a:lnTo>
                  <a:lnTo>
                    <a:pt x="35788" y="129822"/>
                  </a:lnTo>
                  <a:lnTo>
                    <a:pt x="16399" y="170658"/>
                  </a:lnTo>
                  <a:lnTo>
                    <a:pt x="4223" y="215007"/>
                  </a:lnTo>
                  <a:lnTo>
                    <a:pt x="0" y="262127"/>
                  </a:lnTo>
                  <a:lnTo>
                    <a:pt x="4223" y="309248"/>
                  </a:lnTo>
                  <a:lnTo>
                    <a:pt x="16399" y="353597"/>
                  </a:lnTo>
                  <a:lnTo>
                    <a:pt x="35788" y="394433"/>
                  </a:lnTo>
                  <a:lnTo>
                    <a:pt x="61649" y="431018"/>
                  </a:lnTo>
                  <a:lnTo>
                    <a:pt x="93243" y="462610"/>
                  </a:lnTo>
                  <a:lnTo>
                    <a:pt x="129827" y="488470"/>
                  </a:lnTo>
                  <a:lnTo>
                    <a:pt x="170663" y="507857"/>
                  </a:lnTo>
                  <a:lnTo>
                    <a:pt x="215010" y="520033"/>
                  </a:lnTo>
                  <a:lnTo>
                    <a:pt x="262128" y="524255"/>
                  </a:lnTo>
                  <a:lnTo>
                    <a:pt x="3140964" y="524255"/>
                  </a:lnTo>
                  <a:lnTo>
                    <a:pt x="3188084" y="520033"/>
                  </a:lnTo>
                  <a:lnTo>
                    <a:pt x="3232433" y="507857"/>
                  </a:lnTo>
                  <a:lnTo>
                    <a:pt x="3273269" y="488470"/>
                  </a:lnTo>
                  <a:lnTo>
                    <a:pt x="3309854" y="462610"/>
                  </a:lnTo>
                  <a:lnTo>
                    <a:pt x="3341446" y="431018"/>
                  </a:lnTo>
                  <a:lnTo>
                    <a:pt x="3367306" y="394433"/>
                  </a:lnTo>
                  <a:lnTo>
                    <a:pt x="3386693" y="353597"/>
                  </a:lnTo>
                  <a:lnTo>
                    <a:pt x="3398869" y="309248"/>
                  </a:lnTo>
                  <a:lnTo>
                    <a:pt x="3403091" y="262127"/>
                  </a:lnTo>
                  <a:lnTo>
                    <a:pt x="3398869" y="215007"/>
                  </a:lnTo>
                  <a:lnTo>
                    <a:pt x="3386693" y="170658"/>
                  </a:lnTo>
                  <a:lnTo>
                    <a:pt x="3367306" y="129822"/>
                  </a:lnTo>
                  <a:lnTo>
                    <a:pt x="3341446" y="93237"/>
                  </a:lnTo>
                  <a:lnTo>
                    <a:pt x="3309854" y="61645"/>
                  </a:lnTo>
                  <a:lnTo>
                    <a:pt x="3273269" y="35785"/>
                  </a:lnTo>
                  <a:lnTo>
                    <a:pt x="3232433" y="16398"/>
                  </a:lnTo>
                  <a:lnTo>
                    <a:pt x="3188084" y="4222"/>
                  </a:lnTo>
                  <a:lnTo>
                    <a:pt x="31409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23">
              <a:extLst>
                <a:ext uri="{FF2B5EF4-FFF2-40B4-BE49-F238E27FC236}">
                  <a16:creationId xmlns:a16="http://schemas.microsoft.com/office/drawing/2014/main" id="{A280412B-B9A5-4458-B770-D16C482E5DC6}"/>
                </a:ext>
              </a:extLst>
            </p:cNvPr>
            <p:cNvSpPr/>
            <p:nvPr/>
          </p:nvSpPr>
          <p:spPr>
            <a:xfrm>
              <a:off x="723900" y="4463795"/>
              <a:ext cx="3403600" cy="524510"/>
            </a:xfrm>
            <a:custGeom>
              <a:avLst/>
              <a:gdLst/>
              <a:ahLst/>
              <a:cxnLst/>
              <a:rect l="l" t="t" r="r" b="b"/>
              <a:pathLst>
                <a:path w="3403600" h="524510">
                  <a:moveTo>
                    <a:pt x="0" y="262127"/>
                  </a:moveTo>
                  <a:lnTo>
                    <a:pt x="4223" y="215007"/>
                  </a:lnTo>
                  <a:lnTo>
                    <a:pt x="16399" y="170658"/>
                  </a:lnTo>
                  <a:lnTo>
                    <a:pt x="35788" y="129822"/>
                  </a:lnTo>
                  <a:lnTo>
                    <a:pt x="61649" y="93237"/>
                  </a:lnTo>
                  <a:lnTo>
                    <a:pt x="93243" y="61645"/>
                  </a:lnTo>
                  <a:lnTo>
                    <a:pt x="129827" y="35785"/>
                  </a:lnTo>
                  <a:lnTo>
                    <a:pt x="170663" y="16398"/>
                  </a:lnTo>
                  <a:lnTo>
                    <a:pt x="215010" y="4222"/>
                  </a:lnTo>
                  <a:lnTo>
                    <a:pt x="262128" y="0"/>
                  </a:lnTo>
                  <a:lnTo>
                    <a:pt x="3140964" y="0"/>
                  </a:lnTo>
                  <a:lnTo>
                    <a:pt x="3188084" y="4222"/>
                  </a:lnTo>
                  <a:lnTo>
                    <a:pt x="3232433" y="16398"/>
                  </a:lnTo>
                  <a:lnTo>
                    <a:pt x="3273269" y="35785"/>
                  </a:lnTo>
                  <a:lnTo>
                    <a:pt x="3309854" y="61645"/>
                  </a:lnTo>
                  <a:lnTo>
                    <a:pt x="3341446" y="93237"/>
                  </a:lnTo>
                  <a:lnTo>
                    <a:pt x="3367306" y="129822"/>
                  </a:lnTo>
                  <a:lnTo>
                    <a:pt x="3386693" y="170658"/>
                  </a:lnTo>
                  <a:lnTo>
                    <a:pt x="3398869" y="215007"/>
                  </a:lnTo>
                  <a:lnTo>
                    <a:pt x="3403091" y="262127"/>
                  </a:lnTo>
                  <a:lnTo>
                    <a:pt x="3398869" y="309248"/>
                  </a:lnTo>
                  <a:lnTo>
                    <a:pt x="3386693" y="353597"/>
                  </a:lnTo>
                  <a:lnTo>
                    <a:pt x="3367306" y="394433"/>
                  </a:lnTo>
                  <a:lnTo>
                    <a:pt x="3341446" y="431018"/>
                  </a:lnTo>
                  <a:lnTo>
                    <a:pt x="3309854" y="462610"/>
                  </a:lnTo>
                  <a:lnTo>
                    <a:pt x="3273269" y="488470"/>
                  </a:lnTo>
                  <a:lnTo>
                    <a:pt x="3232433" y="507857"/>
                  </a:lnTo>
                  <a:lnTo>
                    <a:pt x="3188084" y="520033"/>
                  </a:lnTo>
                  <a:lnTo>
                    <a:pt x="3140964" y="524255"/>
                  </a:lnTo>
                  <a:lnTo>
                    <a:pt x="262128" y="524255"/>
                  </a:lnTo>
                  <a:lnTo>
                    <a:pt x="215010" y="520033"/>
                  </a:lnTo>
                  <a:lnTo>
                    <a:pt x="170663" y="507857"/>
                  </a:lnTo>
                  <a:lnTo>
                    <a:pt x="129827" y="488470"/>
                  </a:lnTo>
                  <a:lnTo>
                    <a:pt x="93243" y="462610"/>
                  </a:lnTo>
                  <a:lnTo>
                    <a:pt x="61649" y="431018"/>
                  </a:lnTo>
                  <a:lnTo>
                    <a:pt x="35788" y="394433"/>
                  </a:lnTo>
                  <a:lnTo>
                    <a:pt x="16399" y="353597"/>
                  </a:lnTo>
                  <a:lnTo>
                    <a:pt x="4223" y="309248"/>
                  </a:lnTo>
                  <a:lnTo>
                    <a:pt x="0" y="262127"/>
                  </a:lnTo>
                  <a:close/>
                </a:path>
              </a:pathLst>
            </a:custGeom>
            <a:ln w="634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24">
            <a:extLst>
              <a:ext uri="{FF2B5EF4-FFF2-40B4-BE49-F238E27FC236}">
                <a16:creationId xmlns:a16="http://schemas.microsoft.com/office/drawing/2014/main" id="{BF504FFF-97D3-4126-8EAB-54EE9A56B06B}"/>
              </a:ext>
            </a:extLst>
          </p:cNvPr>
          <p:cNvSpPr txBox="1"/>
          <p:nvPr/>
        </p:nvSpPr>
        <p:spPr>
          <a:xfrm>
            <a:off x="1012357" y="4901803"/>
            <a:ext cx="28543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404040"/>
                </a:solidFill>
                <a:latin typeface="Noto Sans CJK HK"/>
                <a:cs typeface="Noto Sans CJK HK"/>
              </a:rPr>
              <a:t>Discriminative</a:t>
            </a:r>
            <a:r>
              <a:rPr sz="1600" b="1" spc="-1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600" b="1" spc="-10" dirty="0">
                <a:solidFill>
                  <a:srgbClr val="404040"/>
                </a:solidFill>
                <a:latin typeface="Noto Sans CJK HK"/>
                <a:cs typeface="Noto Sans CJK HK"/>
              </a:rPr>
              <a:t>segmentation</a:t>
            </a:r>
            <a:endParaRPr sz="1600" dirty="0">
              <a:latin typeface="Noto Sans CJK HK"/>
              <a:cs typeface="Noto Sans CJK HK"/>
            </a:endParaRPr>
          </a:p>
        </p:txBody>
      </p:sp>
      <p:pic>
        <p:nvPicPr>
          <p:cNvPr id="10" name="object 26">
            <a:extLst>
              <a:ext uri="{FF2B5EF4-FFF2-40B4-BE49-F238E27FC236}">
                <a16:creationId xmlns:a16="http://schemas.microsoft.com/office/drawing/2014/main" id="{93D7CC04-DC6D-403E-8CED-0535B3CC8C6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675" y="5542442"/>
            <a:ext cx="3803904" cy="1312164"/>
          </a:xfrm>
          <a:prstGeom prst="rect">
            <a:avLst/>
          </a:prstGeom>
        </p:spPr>
      </p:pic>
      <p:pic>
        <p:nvPicPr>
          <p:cNvPr id="12" name="object 28">
            <a:extLst>
              <a:ext uri="{FF2B5EF4-FFF2-40B4-BE49-F238E27FC236}">
                <a16:creationId xmlns:a16="http://schemas.microsoft.com/office/drawing/2014/main" id="{C5F8DF3A-1C20-42F1-A64F-FF02E04F718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9167" y="2483735"/>
            <a:ext cx="3512820" cy="630974"/>
          </a:xfrm>
          <a:prstGeom prst="rect">
            <a:avLst/>
          </a:prstGeom>
        </p:spPr>
      </p:pic>
      <p:pic>
        <p:nvPicPr>
          <p:cNvPr id="13" name="object 29">
            <a:extLst>
              <a:ext uri="{FF2B5EF4-FFF2-40B4-BE49-F238E27FC236}">
                <a16:creationId xmlns:a16="http://schemas.microsoft.com/office/drawing/2014/main" id="{2CFB54CA-0B67-460D-92B1-DE40A3C2B38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4948" y="2509554"/>
            <a:ext cx="3410966" cy="529081"/>
          </a:xfrm>
          <a:prstGeom prst="rect">
            <a:avLst/>
          </a:prstGeom>
        </p:spPr>
      </p:pic>
      <p:pic>
        <p:nvPicPr>
          <p:cNvPr id="14" name="object 30">
            <a:extLst>
              <a:ext uri="{FF2B5EF4-FFF2-40B4-BE49-F238E27FC236}">
                <a16:creationId xmlns:a16="http://schemas.microsoft.com/office/drawing/2014/main" id="{3A3209A5-C8E6-4504-9988-115BF70751A0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2863" y="3289970"/>
            <a:ext cx="3805428" cy="131368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FEE773-CE5C-48C9-8F8C-44CA6FD2043B}"/>
              </a:ext>
            </a:extLst>
          </p:cNvPr>
          <p:cNvSpPr txBox="1"/>
          <p:nvPr/>
        </p:nvSpPr>
        <p:spPr>
          <a:xfrm>
            <a:off x="1505960" y="3399435"/>
            <a:ext cx="1695592" cy="369332"/>
          </a:xfrm>
          <a:prstGeom prst="rect">
            <a:avLst/>
          </a:prstGeom>
          <a:solidFill>
            <a:srgbClr val="FFDA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Over-generalize</a:t>
            </a:r>
            <a:endParaRPr lang="zh-CN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745F7C2-8A8A-487E-A8EC-5C94264B6023}"/>
              </a:ext>
            </a:extLst>
          </p:cNvPr>
          <p:cNvSpPr txBox="1"/>
          <p:nvPr/>
        </p:nvSpPr>
        <p:spPr>
          <a:xfrm>
            <a:off x="1726949" y="5696354"/>
            <a:ext cx="1253613" cy="369332"/>
          </a:xfrm>
          <a:prstGeom prst="rect">
            <a:avLst/>
          </a:prstGeom>
          <a:solidFill>
            <a:srgbClr val="FFDA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Over-fitting</a:t>
            </a:r>
            <a:endParaRPr lang="zh-CN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33D9F19-92E9-4486-8F26-71B4AB4D12EB}"/>
              </a:ext>
            </a:extLst>
          </p:cNvPr>
          <p:cNvSpPr txBox="1"/>
          <p:nvPr/>
        </p:nvSpPr>
        <p:spPr>
          <a:xfrm>
            <a:off x="960537" y="3924953"/>
            <a:ext cx="318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Over-generalize on the anomaly</a:t>
            </a:r>
            <a:endParaRPr lang="zh-CN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0ED8077-2D0A-4AA6-9B51-CBA533C50641}"/>
              </a:ext>
            </a:extLst>
          </p:cNvPr>
          <p:cNvSpPr txBox="1"/>
          <p:nvPr/>
        </p:nvSpPr>
        <p:spPr>
          <a:xfrm>
            <a:off x="786324" y="6109827"/>
            <a:ext cx="3561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Over-fitting on the Synthetic anomaly does not generalize well to actual data</a:t>
            </a:r>
            <a:endParaRPr lang="zh-CN" altLang="en-US" sz="1600" dirty="0"/>
          </a:p>
        </p:txBody>
      </p:sp>
      <p:pic>
        <p:nvPicPr>
          <p:cNvPr id="20" name="object 13">
            <a:extLst>
              <a:ext uri="{FF2B5EF4-FFF2-40B4-BE49-F238E27FC236}">
                <a16:creationId xmlns:a16="http://schemas.microsoft.com/office/drawing/2014/main" id="{4623128E-61FF-473D-B4CB-AA5AF1F37D2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93052" y="498601"/>
            <a:ext cx="3329940" cy="1389634"/>
          </a:xfrm>
          <a:prstGeom prst="rect">
            <a:avLst/>
          </a:prstGeom>
        </p:spPr>
      </p:pic>
      <p:pic>
        <p:nvPicPr>
          <p:cNvPr id="21" name="object 14">
            <a:extLst>
              <a:ext uri="{FF2B5EF4-FFF2-40B4-BE49-F238E27FC236}">
                <a16:creationId xmlns:a16="http://schemas.microsoft.com/office/drawing/2014/main" id="{E9038512-61D1-4DC9-B48A-4D314913751C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19700" y="2343912"/>
            <a:ext cx="6676644" cy="2709672"/>
          </a:xfrm>
          <a:prstGeom prst="rect">
            <a:avLst/>
          </a:prstGeom>
        </p:spPr>
      </p:pic>
      <p:sp>
        <p:nvSpPr>
          <p:cNvPr id="22" name="object 15">
            <a:extLst>
              <a:ext uri="{FF2B5EF4-FFF2-40B4-BE49-F238E27FC236}">
                <a16:creationId xmlns:a16="http://schemas.microsoft.com/office/drawing/2014/main" id="{588397FB-3993-4709-A309-7F40CBE524F1}"/>
              </a:ext>
            </a:extLst>
          </p:cNvPr>
          <p:cNvSpPr/>
          <p:nvPr/>
        </p:nvSpPr>
        <p:spPr>
          <a:xfrm>
            <a:off x="8950451" y="5157216"/>
            <a:ext cx="2946400" cy="387350"/>
          </a:xfrm>
          <a:custGeom>
            <a:avLst/>
            <a:gdLst/>
            <a:ahLst/>
            <a:cxnLst/>
            <a:rect l="l" t="t" r="r" b="b"/>
            <a:pathLst>
              <a:path w="2946400" h="387350">
                <a:moveTo>
                  <a:pt x="2945892" y="0"/>
                </a:moveTo>
                <a:lnTo>
                  <a:pt x="29972" y="0"/>
                </a:lnTo>
                <a:lnTo>
                  <a:pt x="0" y="387095"/>
                </a:lnTo>
                <a:lnTo>
                  <a:pt x="2915793" y="387095"/>
                </a:lnTo>
                <a:lnTo>
                  <a:pt x="2945892" y="0"/>
                </a:lnTo>
                <a:close/>
              </a:path>
            </a:pathLst>
          </a:custGeom>
          <a:solidFill>
            <a:srgbClr val="C5DFB4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CDD3CBF7-A652-455A-8D02-CBC02607DC01}"/>
              </a:ext>
            </a:extLst>
          </p:cNvPr>
          <p:cNvSpPr txBox="1"/>
          <p:nvPr/>
        </p:nvSpPr>
        <p:spPr>
          <a:xfrm>
            <a:off x="9415018" y="5217033"/>
            <a:ext cx="2030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404040"/>
                </a:solidFill>
                <a:latin typeface="Noto Sans CJK HK"/>
                <a:cs typeface="Noto Sans CJK HK"/>
              </a:rPr>
              <a:t>Discriminative</a:t>
            </a:r>
            <a:r>
              <a:rPr sz="1400" b="1" spc="5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404040"/>
                </a:solidFill>
                <a:latin typeface="Noto Sans CJK HK"/>
                <a:cs typeface="Noto Sans CJK HK"/>
              </a:rPr>
              <a:t>network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B2966CBF-0C46-4765-B94A-9452A79202BB}"/>
              </a:ext>
            </a:extLst>
          </p:cNvPr>
          <p:cNvSpPr/>
          <p:nvPr/>
        </p:nvSpPr>
        <p:spPr>
          <a:xfrm>
            <a:off x="5330952" y="5157215"/>
            <a:ext cx="2947670" cy="387350"/>
          </a:xfrm>
          <a:custGeom>
            <a:avLst/>
            <a:gdLst/>
            <a:ahLst/>
            <a:cxnLst/>
            <a:rect l="l" t="t" r="r" b="b"/>
            <a:pathLst>
              <a:path w="2947670" h="387350">
                <a:moveTo>
                  <a:pt x="2947416" y="0"/>
                </a:moveTo>
                <a:lnTo>
                  <a:pt x="29972" y="0"/>
                </a:lnTo>
                <a:lnTo>
                  <a:pt x="0" y="387095"/>
                </a:lnTo>
                <a:lnTo>
                  <a:pt x="2917317" y="387095"/>
                </a:lnTo>
                <a:lnTo>
                  <a:pt x="2947416" y="0"/>
                </a:lnTo>
                <a:close/>
              </a:path>
            </a:pathLst>
          </a:custGeom>
          <a:solidFill>
            <a:srgbClr val="C5DFB4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1A1B6440-51A5-46BF-B828-103EA0436101}"/>
              </a:ext>
            </a:extLst>
          </p:cNvPr>
          <p:cNvSpPr txBox="1"/>
          <p:nvPr/>
        </p:nvSpPr>
        <p:spPr>
          <a:xfrm>
            <a:off x="5765038" y="5217033"/>
            <a:ext cx="20910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Reconstructive</a:t>
            </a:r>
            <a:r>
              <a:rPr sz="1400" b="1" spc="6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404040"/>
                </a:solidFill>
                <a:latin typeface="Noto Sans CJK HK"/>
                <a:cs typeface="Noto Sans CJK HK"/>
              </a:rPr>
              <a:t>network</a:t>
            </a:r>
            <a:endParaRPr sz="1400">
              <a:latin typeface="Noto Sans CJK HK"/>
              <a:cs typeface="Noto Sans CJK HK"/>
            </a:endParaRPr>
          </a:p>
        </p:txBody>
      </p:sp>
      <p:pic>
        <p:nvPicPr>
          <p:cNvPr id="26" name="object 32">
            <a:extLst>
              <a:ext uri="{FF2B5EF4-FFF2-40B4-BE49-F238E27FC236}">
                <a16:creationId xmlns:a16="http://schemas.microsoft.com/office/drawing/2014/main" id="{07E4AD1B-9568-4137-875B-FE8E58BF7B2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56960" y="5806439"/>
            <a:ext cx="4802124" cy="484631"/>
          </a:xfrm>
          <a:prstGeom prst="rect">
            <a:avLst/>
          </a:prstGeom>
        </p:spPr>
      </p:pic>
      <p:sp>
        <p:nvSpPr>
          <p:cNvPr id="27" name="object 33">
            <a:extLst>
              <a:ext uri="{FF2B5EF4-FFF2-40B4-BE49-F238E27FC236}">
                <a16:creationId xmlns:a16="http://schemas.microsoft.com/office/drawing/2014/main" id="{070585F7-802D-4613-8D19-586115FC5552}"/>
              </a:ext>
            </a:extLst>
          </p:cNvPr>
          <p:cNvSpPr/>
          <p:nvPr/>
        </p:nvSpPr>
        <p:spPr>
          <a:xfrm>
            <a:off x="7874508" y="1976627"/>
            <a:ext cx="1369060" cy="462280"/>
          </a:xfrm>
          <a:custGeom>
            <a:avLst/>
            <a:gdLst/>
            <a:ahLst/>
            <a:cxnLst/>
            <a:rect l="l" t="t" r="r" b="b"/>
            <a:pathLst>
              <a:path w="1369059" h="462280">
                <a:moveTo>
                  <a:pt x="1026414" y="0"/>
                </a:moveTo>
                <a:lnTo>
                  <a:pt x="342138" y="0"/>
                </a:lnTo>
                <a:lnTo>
                  <a:pt x="342138" y="230886"/>
                </a:lnTo>
                <a:lnTo>
                  <a:pt x="0" y="230886"/>
                </a:lnTo>
                <a:lnTo>
                  <a:pt x="684276" y="461772"/>
                </a:lnTo>
                <a:lnTo>
                  <a:pt x="1368552" y="230886"/>
                </a:lnTo>
                <a:lnTo>
                  <a:pt x="1026414" y="230886"/>
                </a:lnTo>
                <a:lnTo>
                  <a:pt x="1026414" y="0"/>
                </a:lnTo>
                <a:close/>
              </a:path>
            </a:pathLst>
          </a:custGeom>
          <a:solidFill>
            <a:srgbClr val="D0CEC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341EB1E-92B1-485A-AE95-E677FC1382CC}"/>
              </a:ext>
            </a:extLst>
          </p:cNvPr>
          <p:cNvSpPr/>
          <p:nvPr/>
        </p:nvSpPr>
        <p:spPr>
          <a:xfrm>
            <a:off x="7272147" y="2476877"/>
            <a:ext cx="2571750" cy="398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663DB5F-1762-44F0-9B41-19FAF60A57F3}"/>
              </a:ext>
            </a:extLst>
          </p:cNvPr>
          <p:cNvSpPr txBox="1"/>
          <p:nvPr/>
        </p:nvSpPr>
        <p:spPr>
          <a:xfrm>
            <a:off x="786324" y="1976627"/>
            <a:ext cx="6999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98450" lvl="0" indent="-285750"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Proposed Method: Reconstructive</a:t>
            </a:r>
            <a:r>
              <a:rPr lang="zh-CN" altLang="en-US" dirty="0"/>
              <a:t> </a:t>
            </a:r>
            <a:r>
              <a:rPr lang="en-US" altLang="zh-CN" dirty="0"/>
              <a:t>network + </a:t>
            </a:r>
            <a:r>
              <a:rPr lang="en-US" altLang="zh-CN" sz="1600" b="1" spc="-25" dirty="0">
                <a:solidFill>
                  <a:srgbClr val="404040"/>
                </a:solidFill>
                <a:latin typeface="Noto Sans CJK HK"/>
                <a:cs typeface="Noto Sans CJK HK"/>
              </a:rPr>
              <a:t>Discriminative</a:t>
            </a:r>
            <a:r>
              <a:rPr lang="en-US" altLang="zh-CN" sz="1600" b="1" spc="-1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lang="en-US" altLang="zh-CN" sz="1600" b="1" spc="-10" dirty="0">
                <a:solidFill>
                  <a:srgbClr val="404040"/>
                </a:solidFill>
                <a:latin typeface="Noto Sans CJK HK"/>
                <a:cs typeface="Noto Sans CJK HK"/>
              </a:rPr>
              <a:t>segmentation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6058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FA62E6-6BE0-4D3D-9B6F-9B8D6D0C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AED5F1FD-7F9B-4466-907F-7D9A688F404C}"/>
              </a:ext>
            </a:extLst>
          </p:cNvPr>
          <p:cNvSpPr/>
          <p:nvPr/>
        </p:nvSpPr>
        <p:spPr>
          <a:xfrm>
            <a:off x="2172208" y="2915665"/>
            <a:ext cx="6324600" cy="2541905"/>
          </a:xfrm>
          <a:custGeom>
            <a:avLst/>
            <a:gdLst/>
            <a:ahLst/>
            <a:cxnLst/>
            <a:rect l="l" t="t" r="r" b="b"/>
            <a:pathLst>
              <a:path w="6324600" h="2541904">
                <a:moveTo>
                  <a:pt x="878459" y="2512326"/>
                </a:moveTo>
                <a:lnTo>
                  <a:pt x="57150" y="2512326"/>
                </a:lnTo>
                <a:lnTo>
                  <a:pt x="57150" y="1651381"/>
                </a:lnTo>
                <a:lnTo>
                  <a:pt x="85725" y="1651381"/>
                </a:lnTo>
                <a:lnTo>
                  <a:pt x="78549" y="1637030"/>
                </a:lnTo>
                <a:lnTo>
                  <a:pt x="42926" y="1565656"/>
                </a:lnTo>
                <a:lnTo>
                  <a:pt x="0" y="1651381"/>
                </a:lnTo>
                <a:lnTo>
                  <a:pt x="28575" y="1651381"/>
                </a:lnTo>
                <a:lnTo>
                  <a:pt x="28575" y="2540889"/>
                </a:lnTo>
                <a:lnTo>
                  <a:pt x="878459" y="2540889"/>
                </a:lnTo>
                <a:lnTo>
                  <a:pt x="878459" y="2526665"/>
                </a:lnTo>
                <a:lnTo>
                  <a:pt x="878459" y="2512326"/>
                </a:lnTo>
                <a:close/>
              </a:path>
              <a:path w="6324600" h="2541904">
                <a:moveTo>
                  <a:pt x="3903345" y="157099"/>
                </a:moveTo>
                <a:lnTo>
                  <a:pt x="3874770" y="157099"/>
                </a:lnTo>
                <a:lnTo>
                  <a:pt x="3874770" y="28575"/>
                </a:lnTo>
                <a:lnTo>
                  <a:pt x="3874770" y="14224"/>
                </a:lnTo>
                <a:lnTo>
                  <a:pt x="3874770" y="0"/>
                </a:lnTo>
                <a:lnTo>
                  <a:pt x="28575" y="0"/>
                </a:lnTo>
                <a:lnTo>
                  <a:pt x="28575" y="431419"/>
                </a:lnTo>
                <a:lnTo>
                  <a:pt x="57150" y="431419"/>
                </a:lnTo>
                <a:lnTo>
                  <a:pt x="57150" y="28575"/>
                </a:lnTo>
                <a:lnTo>
                  <a:pt x="3846195" y="28575"/>
                </a:lnTo>
                <a:lnTo>
                  <a:pt x="3846195" y="157099"/>
                </a:lnTo>
                <a:lnTo>
                  <a:pt x="3817620" y="157099"/>
                </a:lnTo>
                <a:lnTo>
                  <a:pt x="3860419" y="242824"/>
                </a:lnTo>
                <a:lnTo>
                  <a:pt x="3896156" y="171450"/>
                </a:lnTo>
                <a:lnTo>
                  <a:pt x="3903345" y="157099"/>
                </a:lnTo>
                <a:close/>
              </a:path>
              <a:path w="6324600" h="2541904">
                <a:moveTo>
                  <a:pt x="6324600" y="2000377"/>
                </a:moveTo>
                <a:lnTo>
                  <a:pt x="6317475" y="1986153"/>
                </a:lnTo>
                <a:lnTo>
                  <a:pt x="6281674" y="1914652"/>
                </a:lnTo>
                <a:lnTo>
                  <a:pt x="6238875" y="2000377"/>
                </a:lnTo>
                <a:lnTo>
                  <a:pt x="6267450" y="2000377"/>
                </a:lnTo>
                <a:lnTo>
                  <a:pt x="6267450" y="2513330"/>
                </a:lnTo>
                <a:lnTo>
                  <a:pt x="3506978" y="2513330"/>
                </a:lnTo>
                <a:lnTo>
                  <a:pt x="3506978" y="2541905"/>
                </a:lnTo>
                <a:lnTo>
                  <a:pt x="6296025" y="2541905"/>
                </a:lnTo>
                <a:lnTo>
                  <a:pt x="6296025" y="2527554"/>
                </a:lnTo>
                <a:lnTo>
                  <a:pt x="6296025" y="2513330"/>
                </a:lnTo>
                <a:lnTo>
                  <a:pt x="6296025" y="2000377"/>
                </a:lnTo>
                <a:lnTo>
                  <a:pt x="6324600" y="200037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5">
            <a:extLst>
              <a:ext uri="{FF2B5EF4-FFF2-40B4-BE49-F238E27FC236}">
                <a16:creationId xmlns:a16="http://schemas.microsoft.com/office/drawing/2014/main" id="{3BCDBEC0-4CF9-4AF6-BE51-C4D08AF5930F}"/>
              </a:ext>
            </a:extLst>
          </p:cNvPr>
          <p:cNvSpPr txBox="1"/>
          <p:nvPr/>
        </p:nvSpPr>
        <p:spPr>
          <a:xfrm>
            <a:off x="3157473" y="2652521"/>
            <a:ext cx="21259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FF0000"/>
                </a:solidFill>
                <a:latin typeface="Noto Sans CJK HK"/>
                <a:cs typeface="Noto Sans CJK HK"/>
              </a:rPr>
              <a:t>Reconstructive</a:t>
            </a:r>
            <a:r>
              <a:rPr sz="1200" b="1" spc="8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FF0000"/>
                </a:solidFill>
                <a:latin typeface="Noto Sans CJK HK"/>
                <a:cs typeface="Noto Sans CJK HK"/>
              </a:rPr>
              <a:t>sub-</a:t>
            </a:r>
            <a:r>
              <a:rPr sz="12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network</a:t>
            </a:r>
            <a:endParaRPr sz="1200" dirty="0">
              <a:solidFill>
                <a:srgbClr val="FF0000"/>
              </a:solidFill>
              <a:latin typeface="Noto Sans CJK HK"/>
              <a:cs typeface="Noto Sans CJK HK"/>
            </a:endParaRPr>
          </a:p>
        </p:txBody>
      </p:sp>
      <p:sp>
        <p:nvSpPr>
          <p:cNvPr id="6" name="object 16">
            <a:extLst>
              <a:ext uri="{FF2B5EF4-FFF2-40B4-BE49-F238E27FC236}">
                <a16:creationId xmlns:a16="http://schemas.microsoft.com/office/drawing/2014/main" id="{A04AE5AF-CD93-45AD-8104-732E247AD2A0}"/>
              </a:ext>
            </a:extLst>
          </p:cNvPr>
          <p:cNvSpPr txBox="1"/>
          <p:nvPr/>
        </p:nvSpPr>
        <p:spPr>
          <a:xfrm>
            <a:off x="5793485" y="3011804"/>
            <a:ext cx="2626360" cy="347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8960">
              <a:lnSpc>
                <a:spcPts val="139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0000"/>
                </a:solidFill>
                <a:latin typeface="Noto Sans CJK HK"/>
                <a:cs typeface="Noto Sans CJK HK"/>
              </a:rPr>
              <a:t>Discriminative</a:t>
            </a:r>
            <a:r>
              <a:rPr sz="1200" b="1" spc="6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FF0000"/>
                </a:solidFill>
                <a:latin typeface="Noto Sans CJK HK"/>
                <a:cs typeface="Noto Sans CJK HK"/>
              </a:rPr>
              <a:t>sub-</a:t>
            </a:r>
            <a:r>
              <a:rPr sz="12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network</a:t>
            </a:r>
            <a:endParaRPr sz="1200" dirty="0">
              <a:solidFill>
                <a:srgbClr val="FF0000"/>
              </a:solidFill>
              <a:latin typeface="Noto Sans CJK HK"/>
              <a:cs typeface="Noto Sans CJK HK"/>
            </a:endParaRPr>
          </a:p>
          <a:p>
            <a:pPr marL="12700">
              <a:lnSpc>
                <a:spcPts val="1150"/>
              </a:lnSpc>
            </a:pPr>
            <a:r>
              <a:rPr sz="1000" b="1" spc="-10" dirty="0">
                <a:latin typeface="Noto Sans CJK HK"/>
                <a:cs typeface="Noto Sans CJK HK"/>
              </a:rPr>
              <a:t>concat</a:t>
            </a:r>
            <a:endParaRPr sz="1000" dirty="0">
              <a:latin typeface="Noto Sans CJK HK"/>
              <a:cs typeface="Noto Sans CJK HK"/>
            </a:endParaRPr>
          </a:p>
        </p:txBody>
      </p:sp>
      <p:pic>
        <p:nvPicPr>
          <p:cNvPr id="7" name="object 17">
            <a:extLst>
              <a:ext uri="{FF2B5EF4-FFF2-40B4-BE49-F238E27FC236}">
                <a16:creationId xmlns:a16="http://schemas.microsoft.com/office/drawing/2014/main" id="{AA260943-BAFA-4F99-9F67-57932D422A1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9688" y="3827526"/>
            <a:ext cx="85725" cy="173862"/>
          </a:xfrm>
          <a:prstGeom prst="rect">
            <a:avLst/>
          </a:prstGeom>
        </p:spPr>
      </p:pic>
      <p:grpSp>
        <p:nvGrpSpPr>
          <p:cNvPr id="10" name="object 20">
            <a:extLst>
              <a:ext uri="{FF2B5EF4-FFF2-40B4-BE49-F238E27FC236}">
                <a16:creationId xmlns:a16="http://schemas.microsoft.com/office/drawing/2014/main" id="{86BCCBA6-0892-4742-BF8B-848FF631AB55}"/>
              </a:ext>
            </a:extLst>
          </p:cNvPr>
          <p:cNvGrpSpPr/>
          <p:nvPr/>
        </p:nvGrpSpPr>
        <p:grpSpPr>
          <a:xfrm>
            <a:off x="3030474" y="3434333"/>
            <a:ext cx="4616577" cy="922274"/>
            <a:chOff x="3030474" y="3434333"/>
            <a:chExt cx="4616577" cy="922274"/>
          </a:xfrm>
        </p:grpSpPr>
        <p:sp>
          <p:nvSpPr>
            <p:cNvPr id="11" name="object 21">
              <a:extLst>
                <a:ext uri="{FF2B5EF4-FFF2-40B4-BE49-F238E27FC236}">
                  <a16:creationId xmlns:a16="http://schemas.microsoft.com/office/drawing/2014/main" id="{132B59CB-D875-4E89-AEF6-95D438C7EFFE}"/>
                </a:ext>
              </a:extLst>
            </p:cNvPr>
            <p:cNvSpPr/>
            <p:nvPr/>
          </p:nvSpPr>
          <p:spPr>
            <a:xfrm>
              <a:off x="3030474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70104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70104" y="792480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2">
              <a:extLst>
                <a:ext uri="{FF2B5EF4-FFF2-40B4-BE49-F238E27FC236}">
                  <a16:creationId xmlns:a16="http://schemas.microsoft.com/office/drawing/2014/main" id="{7E03F0B4-F06A-4D73-A38C-D16B81E82F74}"/>
                </a:ext>
              </a:extLst>
            </p:cNvPr>
            <p:cNvSpPr/>
            <p:nvPr/>
          </p:nvSpPr>
          <p:spPr>
            <a:xfrm>
              <a:off x="3030474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0" y="792480"/>
                  </a:moveTo>
                  <a:lnTo>
                    <a:pt x="70104" y="792480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3">
              <a:extLst>
                <a:ext uri="{FF2B5EF4-FFF2-40B4-BE49-F238E27FC236}">
                  <a16:creationId xmlns:a16="http://schemas.microsoft.com/office/drawing/2014/main" id="{F8EBCCF7-B99A-4487-8463-7B504D2A9F98}"/>
                </a:ext>
              </a:extLst>
            </p:cNvPr>
            <p:cNvSpPr/>
            <p:nvPr/>
          </p:nvSpPr>
          <p:spPr>
            <a:xfrm>
              <a:off x="315391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70104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70104" y="684276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4">
              <a:extLst>
                <a:ext uri="{FF2B5EF4-FFF2-40B4-BE49-F238E27FC236}">
                  <a16:creationId xmlns:a16="http://schemas.microsoft.com/office/drawing/2014/main" id="{EA5DAC05-67D8-4932-A033-DB61868662B2}"/>
                </a:ext>
              </a:extLst>
            </p:cNvPr>
            <p:cNvSpPr/>
            <p:nvPr/>
          </p:nvSpPr>
          <p:spPr>
            <a:xfrm>
              <a:off x="315391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0" y="684276"/>
                  </a:moveTo>
                  <a:lnTo>
                    <a:pt x="70104" y="684276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184BF8D4-F2B7-4053-B4F6-6F3832F25FA5}"/>
                </a:ext>
              </a:extLst>
            </p:cNvPr>
            <p:cNvSpPr/>
            <p:nvPr/>
          </p:nvSpPr>
          <p:spPr>
            <a:xfrm>
              <a:off x="3277361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70103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70103" y="57607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6">
              <a:extLst>
                <a:ext uri="{FF2B5EF4-FFF2-40B4-BE49-F238E27FC236}">
                  <a16:creationId xmlns:a16="http://schemas.microsoft.com/office/drawing/2014/main" id="{2F229435-61FC-4C10-8570-1E961049FC5A}"/>
                </a:ext>
              </a:extLst>
            </p:cNvPr>
            <p:cNvSpPr/>
            <p:nvPr/>
          </p:nvSpPr>
          <p:spPr>
            <a:xfrm>
              <a:off x="3277361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0" y="576071"/>
                  </a:moveTo>
                  <a:lnTo>
                    <a:pt x="70103" y="57607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7">
              <a:extLst>
                <a:ext uri="{FF2B5EF4-FFF2-40B4-BE49-F238E27FC236}">
                  <a16:creationId xmlns:a16="http://schemas.microsoft.com/office/drawing/2014/main" id="{4F1489ED-E16C-427C-B37F-0493975C795F}"/>
                </a:ext>
              </a:extLst>
            </p:cNvPr>
            <p:cNvSpPr/>
            <p:nvPr/>
          </p:nvSpPr>
          <p:spPr>
            <a:xfrm>
              <a:off x="3402330" y="3679697"/>
              <a:ext cx="68580" cy="467995"/>
            </a:xfrm>
            <a:custGeom>
              <a:avLst/>
              <a:gdLst/>
              <a:ahLst/>
              <a:cxnLst/>
              <a:rect l="l" t="t" r="r" b="b"/>
              <a:pathLst>
                <a:path w="68579" h="467995">
                  <a:moveTo>
                    <a:pt x="68579" y="0"/>
                  </a:moveTo>
                  <a:lnTo>
                    <a:pt x="0" y="0"/>
                  </a:lnTo>
                  <a:lnTo>
                    <a:pt x="0" y="467868"/>
                  </a:lnTo>
                  <a:lnTo>
                    <a:pt x="68579" y="467868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8">
              <a:extLst>
                <a:ext uri="{FF2B5EF4-FFF2-40B4-BE49-F238E27FC236}">
                  <a16:creationId xmlns:a16="http://schemas.microsoft.com/office/drawing/2014/main" id="{024815D0-84ED-4534-B968-0244DA519981}"/>
                </a:ext>
              </a:extLst>
            </p:cNvPr>
            <p:cNvSpPr/>
            <p:nvPr/>
          </p:nvSpPr>
          <p:spPr>
            <a:xfrm>
              <a:off x="3402330" y="3679697"/>
              <a:ext cx="68580" cy="467995"/>
            </a:xfrm>
            <a:custGeom>
              <a:avLst/>
              <a:gdLst/>
              <a:ahLst/>
              <a:cxnLst/>
              <a:rect l="l" t="t" r="r" b="b"/>
              <a:pathLst>
                <a:path w="68579" h="467995">
                  <a:moveTo>
                    <a:pt x="0" y="467868"/>
                  </a:moveTo>
                  <a:lnTo>
                    <a:pt x="68579" y="467868"/>
                  </a:lnTo>
                  <a:lnTo>
                    <a:pt x="68579" y="0"/>
                  </a:lnTo>
                  <a:lnTo>
                    <a:pt x="0" y="0"/>
                  </a:lnTo>
                  <a:lnTo>
                    <a:pt x="0" y="467868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9">
              <a:extLst>
                <a:ext uri="{FF2B5EF4-FFF2-40B4-BE49-F238E27FC236}">
                  <a16:creationId xmlns:a16="http://schemas.microsoft.com/office/drawing/2014/main" id="{C1FF349A-9777-41AE-AF48-1035486F14BD}"/>
                </a:ext>
              </a:extLst>
            </p:cNvPr>
            <p:cNvSpPr/>
            <p:nvPr/>
          </p:nvSpPr>
          <p:spPr>
            <a:xfrm>
              <a:off x="3525774" y="3787901"/>
              <a:ext cx="68580" cy="253365"/>
            </a:xfrm>
            <a:custGeom>
              <a:avLst/>
              <a:gdLst/>
              <a:ahLst/>
              <a:cxnLst/>
              <a:rect l="l" t="t" r="r" b="b"/>
              <a:pathLst>
                <a:path w="68579" h="253364">
                  <a:moveTo>
                    <a:pt x="68579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68579" y="252984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30">
              <a:extLst>
                <a:ext uri="{FF2B5EF4-FFF2-40B4-BE49-F238E27FC236}">
                  <a16:creationId xmlns:a16="http://schemas.microsoft.com/office/drawing/2014/main" id="{4650193A-7F2E-48AB-ABA6-253EA20A7734}"/>
                </a:ext>
              </a:extLst>
            </p:cNvPr>
            <p:cNvSpPr/>
            <p:nvPr/>
          </p:nvSpPr>
          <p:spPr>
            <a:xfrm>
              <a:off x="3525774" y="3787901"/>
              <a:ext cx="68580" cy="253365"/>
            </a:xfrm>
            <a:custGeom>
              <a:avLst/>
              <a:gdLst/>
              <a:ahLst/>
              <a:cxnLst/>
              <a:rect l="l" t="t" r="r" b="b"/>
              <a:pathLst>
                <a:path w="68579" h="253364">
                  <a:moveTo>
                    <a:pt x="0" y="252984"/>
                  </a:moveTo>
                  <a:lnTo>
                    <a:pt x="68579" y="252984"/>
                  </a:lnTo>
                  <a:lnTo>
                    <a:pt x="68579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31">
              <a:extLst>
                <a:ext uri="{FF2B5EF4-FFF2-40B4-BE49-F238E27FC236}">
                  <a16:creationId xmlns:a16="http://schemas.microsoft.com/office/drawing/2014/main" id="{741250A8-EFC1-4BE1-8455-F4296DB1DCEB}"/>
                </a:ext>
              </a:extLst>
            </p:cNvPr>
            <p:cNvSpPr/>
            <p:nvPr/>
          </p:nvSpPr>
          <p:spPr>
            <a:xfrm>
              <a:off x="4168902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70103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70103" y="792480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32">
              <a:extLst>
                <a:ext uri="{FF2B5EF4-FFF2-40B4-BE49-F238E27FC236}">
                  <a16:creationId xmlns:a16="http://schemas.microsoft.com/office/drawing/2014/main" id="{C8461250-7C75-4D63-AB85-7C20776021FA}"/>
                </a:ext>
              </a:extLst>
            </p:cNvPr>
            <p:cNvSpPr/>
            <p:nvPr/>
          </p:nvSpPr>
          <p:spPr>
            <a:xfrm>
              <a:off x="4168902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0" y="792480"/>
                  </a:moveTo>
                  <a:lnTo>
                    <a:pt x="70103" y="792480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33">
              <a:extLst>
                <a:ext uri="{FF2B5EF4-FFF2-40B4-BE49-F238E27FC236}">
                  <a16:creationId xmlns:a16="http://schemas.microsoft.com/office/drawing/2014/main" id="{75B55F59-5152-41C0-8607-C0383A3E0513}"/>
                </a:ext>
              </a:extLst>
            </p:cNvPr>
            <p:cNvSpPr/>
            <p:nvPr/>
          </p:nvSpPr>
          <p:spPr>
            <a:xfrm>
              <a:off x="404545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70103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70103" y="684276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34">
              <a:extLst>
                <a:ext uri="{FF2B5EF4-FFF2-40B4-BE49-F238E27FC236}">
                  <a16:creationId xmlns:a16="http://schemas.microsoft.com/office/drawing/2014/main" id="{FA46DA14-A285-4E62-9B49-001DDC39BEB6}"/>
                </a:ext>
              </a:extLst>
            </p:cNvPr>
            <p:cNvSpPr/>
            <p:nvPr/>
          </p:nvSpPr>
          <p:spPr>
            <a:xfrm>
              <a:off x="404545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0" y="684276"/>
                  </a:moveTo>
                  <a:lnTo>
                    <a:pt x="70103" y="684276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35">
              <a:extLst>
                <a:ext uri="{FF2B5EF4-FFF2-40B4-BE49-F238E27FC236}">
                  <a16:creationId xmlns:a16="http://schemas.microsoft.com/office/drawing/2014/main" id="{ED2D59AE-7C80-48F2-924E-9E98680B7756}"/>
                </a:ext>
              </a:extLst>
            </p:cNvPr>
            <p:cNvSpPr/>
            <p:nvPr/>
          </p:nvSpPr>
          <p:spPr>
            <a:xfrm>
              <a:off x="3922014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70103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70103" y="57607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6">
              <a:extLst>
                <a:ext uri="{FF2B5EF4-FFF2-40B4-BE49-F238E27FC236}">
                  <a16:creationId xmlns:a16="http://schemas.microsoft.com/office/drawing/2014/main" id="{6F18857E-E9C7-466B-9959-C524F22A7E3E}"/>
                </a:ext>
              </a:extLst>
            </p:cNvPr>
            <p:cNvSpPr/>
            <p:nvPr/>
          </p:nvSpPr>
          <p:spPr>
            <a:xfrm>
              <a:off x="3922014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0" y="576071"/>
                  </a:moveTo>
                  <a:lnTo>
                    <a:pt x="70103" y="57607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7">
              <a:extLst>
                <a:ext uri="{FF2B5EF4-FFF2-40B4-BE49-F238E27FC236}">
                  <a16:creationId xmlns:a16="http://schemas.microsoft.com/office/drawing/2014/main" id="{1AED7250-3462-49FF-83FB-E5F336605619}"/>
                </a:ext>
              </a:extLst>
            </p:cNvPr>
            <p:cNvSpPr/>
            <p:nvPr/>
          </p:nvSpPr>
          <p:spPr>
            <a:xfrm>
              <a:off x="3798570" y="3679697"/>
              <a:ext cx="70485" cy="467995"/>
            </a:xfrm>
            <a:custGeom>
              <a:avLst/>
              <a:gdLst/>
              <a:ahLst/>
              <a:cxnLst/>
              <a:rect l="l" t="t" r="r" b="b"/>
              <a:pathLst>
                <a:path w="70485" h="467995">
                  <a:moveTo>
                    <a:pt x="70103" y="0"/>
                  </a:moveTo>
                  <a:lnTo>
                    <a:pt x="0" y="0"/>
                  </a:lnTo>
                  <a:lnTo>
                    <a:pt x="0" y="467868"/>
                  </a:lnTo>
                  <a:lnTo>
                    <a:pt x="70103" y="467868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8">
              <a:extLst>
                <a:ext uri="{FF2B5EF4-FFF2-40B4-BE49-F238E27FC236}">
                  <a16:creationId xmlns:a16="http://schemas.microsoft.com/office/drawing/2014/main" id="{6AD226A0-A42D-4968-B5A3-08E0A12D1E4C}"/>
                </a:ext>
              </a:extLst>
            </p:cNvPr>
            <p:cNvSpPr/>
            <p:nvPr/>
          </p:nvSpPr>
          <p:spPr>
            <a:xfrm>
              <a:off x="3798570" y="3679697"/>
              <a:ext cx="70485" cy="467995"/>
            </a:xfrm>
            <a:custGeom>
              <a:avLst/>
              <a:gdLst/>
              <a:ahLst/>
              <a:cxnLst/>
              <a:rect l="l" t="t" r="r" b="b"/>
              <a:pathLst>
                <a:path w="70485" h="467995">
                  <a:moveTo>
                    <a:pt x="0" y="467868"/>
                  </a:moveTo>
                  <a:lnTo>
                    <a:pt x="70103" y="467868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467868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9">
              <a:extLst>
                <a:ext uri="{FF2B5EF4-FFF2-40B4-BE49-F238E27FC236}">
                  <a16:creationId xmlns:a16="http://schemas.microsoft.com/office/drawing/2014/main" id="{07DE5EE7-D16C-40B4-832E-15748C8F178A}"/>
                </a:ext>
              </a:extLst>
            </p:cNvPr>
            <p:cNvSpPr/>
            <p:nvPr/>
          </p:nvSpPr>
          <p:spPr>
            <a:xfrm>
              <a:off x="3675126" y="3787901"/>
              <a:ext cx="70485" cy="253365"/>
            </a:xfrm>
            <a:custGeom>
              <a:avLst/>
              <a:gdLst/>
              <a:ahLst/>
              <a:cxnLst/>
              <a:rect l="l" t="t" r="r" b="b"/>
              <a:pathLst>
                <a:path w="70485" h="253364">
                  <a:moveTo>
                    <a:pt x="70103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70103" y="25298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40">
              <a:extLst>
                <a:ext uri="{FF2B5EF4-FFF2-40B4-BE49-F238E27FC236}">
                  <a16:creationId xmlns:a16="http://schemas.microsoft.com/office/drawing/2014/main" id="{5730ECDD-A3CE-4180-A594-98CE507B8765}"/>
                </a:ext>
              </a:extLst>
            </p:cNvPr>
            <p:cNvSpPr/>
            <p:nvPr/>
          </p:nvSpPr>
          <p:spPr>
            <a:xfrm>
              <a:off x="3675126" y="3787901"/>
              <a:ext cx="70485" cy="253365"/>
            </a:xfrm>
            <a:custGeom>
              <a:avLst/>
              <a:gdLst/>
              <a:ahLst/>
              <a:cxnLst/>
              <a:rect l="l" t="t" r="r" b="b"/>
              <a:pathLst>
                <a:path w="70485" h="253364">
                  <a:moveTo>
                    <a:pt x="0" y="252984"/>
                  </a:moveTo>
                  <a:lnTo>
                    <a:pt x="70103" y="25298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41">
              <a:extLst>
                <a:ext uri="{FF2B5EF4-FFF2-40B4-BE49-F238E27FC236}">
                  <a16:creationId xmlns:a16="http://schemas.microsoft.com/office/drawing/2014/main" id="{7D486EBC-11F9-47B2-974F-B4F6A1EFC05A}"/>
                </a:ext>
              </a:extLst>
            </p:cNvPr>
            <p:cNvSpPr/>
            <p:nvPr/>
          </p:nvSpPr>
          <p:spPr>
            <a:xfrm>
              <a:off x="6552438" y="3434333"/>
              <a:ext cx="981075" cy="222885"/>
            </a:xfrm>
            <a:custGeom>
              <a:avLst/>
              <a:gdLst/>
              <a:ahLst/>
              <a:cxnLst/>
              <a:rect l="l" t="t" r="r" b="b"/>
              <a:pathLst>
                <a:path w="981075" h="222885">
                  <a:moveTo>
                    <a:pt x="733933" y="182880"/>
                  </a:moveTo>
                  <a:lnTo>
                    <a:pt x="716356" y="174498"/>
                  </a:lnTo>
                  <a:lnTo>
                    <a:pt x="656971" y="146177"/>
                  </a:lnTo>
                  <a:lnTo>
                    <a:pt x="657491" y="174739"/>
                  </a:lnTo>
                  <a:lnTo>
                    <a:pt x="245237" y="182499"/>
                  </a:lnTo>
                  <a:lnTo>
                    <a:pt x="245491" y="201549"/>
                  </a:lnTo>
                  <a:lnTo>
                    <a:pt x="657834" y="193789"/>
                  </a:lnTo>
                  <a:lnTo>
                    <a:pt x="658368" y="222377"/>
                  </a:lnTo>
                  <a:lnTo>
                    <a:pt x="733933" y="182880"/>
                  </a:lnTo>
                  <a:close/>
                </a:path>
                <a:path w="981075" h="222885">
                  <a:moveTo>
                    <a:pt x="851916" y="109728"/>
                  </a:moveTo>
                  <a:lnTo>
                    <a:pt x="832866" y="100203"/>
                  </a:lnTo>
                  <a:lnTo>
                    <a:pt x="775716" y="71628"/>
                  </a:lnTo>
                  <a:lnTo>
                    <a:pt x="775716" y="100203"/>
                  </a:lnTo>
                  <a:lnTo>
                    <a:pt x="128016" y="100203"/>
                  </a:lnTo>
                  <a:lnTo>
                    <a:pt x="128016" y="119253"/>
                  </a:lnTo>
                  <a:lnTo>
                    <a:pt x="775716" y="119253"/>
                  </a:lnTo>
                  <a:lnTo>
                    <a:pt x="775716" y="147828"/>
                  </a:lnTo>
                  <a:lnTo>
                    <a:pt x="832866" y="119253"/>
                  </a:lnTo>
                  <a:lnTo>
                    <a:pt x="851916" y="109728"/>
                  </a:lnTo>
                  <a:close/>
                </a:path>
                <a:path w="981075" h="222885">
                  <a:moveTo>
                    <a:pt x="980567" y="38100"/>
                  </a:moveTo>
                  <a:lnTo>
                    <a:pt x="961517" y="28575"/>
                  </a:lnTo>
                  <a:lnTo>
                    <a:pt x="904367" y="0"/>
                  </a:lnTo>
                  <a:lnTo>
                    <a:pt x="904367" y="28575"/>
                  </a:lnTo>
                  <a:lnTo>
                    <a:pt x="0" y="28575"/>
                  </a:lnTo>
                  <a:lnTo>
                    <a:pt x="0" y="47625"/>
                  </a:lnTo>
                  <a:lnTo>
                    <a:pt x="904367" y="47625"/>
                  </a:lnTo>
                  <a:lnTo>
                    <a:pt x="904367" y="76200"/>
                  </a:lnTo>
                  <a:lnTo>
                    <a:pt x="961517" y="47625"/>
                  </a:lnTo>
                  <a:lnTo>
                    <a:pt x="980567" y="3810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42">
              <a:extLst>
                <a:ext uri="{FF2B5EF4-FFF2-40B4-BE49-F238E27FC236}">
                  <a16:creationId xmlns:a16="http://schemas.microsoft.com/office/drawing/2014/main" id="{0822426B-992F-4AE5-91F7-059FA180445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6232" y="3663314"/>
              <a:ext cx="211963" cy="76073"/>
            </a:xfrm>
            <a:prstGeom prst="rect">
              <a:avLst/>
            </a:prstGeom>
          </p:spPr>
        </p:pic>
        <p:sp>
          <p:nvSpPr>
            <p:cNvPr id="33" name="object 43">
              <a:extLst>
                <a:ext uri="{FF2B5EF4-FFF2-40B4-BE49-F238E27FC236}">
                  <a16:creationId xmlns:a16="http://schemas.microsoft.com/office/drawing/2014/main" id="{0C974111-9E71-4E38-B984-FCF2DAF5CF57}"/>
                </a:ext>
              </a:extLst>
            </p:cNvPr>
            <p:cNvSpPr/>
            <p:nvPr/>
          </p:nvSpPr>
          <p:spPr>
            <a:xfrm>
              <a:off x="6438138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70104" y="0"/>
                  </a:moveTo>
                  <a:lnTo>
                    <a:pt x="0" y="0"/>
                  </a:lnTo>
                  <a:lnTo>
                    <a:pt x="0" y="867156"/>
                  </a:lnTo>
                  <a:lnTo>
                    <a:pt x="70104" y="867156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44">
              <a:extLst>
                <a:ext uri="{FF2B5EF4-FFF2-40B4-BE49-F238E27FC236}">
                  <a16:creationId xmlns:a16="http://schemas.microsoft.com/office/drawing/2014/main" id="{9C72109F-BBAF-4390-88D6-97DBD255B4E7}"/>
                </a:ext>
              </a:extLst>
            </p:cNvPr>
            <p:cNvSpPr/>
            <p:nvPr/>
          </p:nvSpPr>
          <p:spPr>
            <a:xfrm>
              <a:off x="6438138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0" y="867156"/>
                  </a:moveTo>
                  <a:lnTo>
                    <a:pt x="70104" y="867156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867156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45">
              <a:extLst>
                <a:ext uri="{FF2B5EF4-FFF2-40B4-BE49-F238E27FC236}">
                  <a16:creationId xmlns:a16="http://schemas.microsoft.com/office/drawing/2014/main" id="{4F51CC35-CC0F-462A-BD70-D7BB29183194}"/>
                </a:ext>
              </a:extLst>
            </p:cNvPr>
            <p:cNvSpPr/>
            <p:nvPr/>
          </p:nvSpPr>
          <p:spPr>
            <a:xfrm>
              <a:off x="656158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70103" y="0"/>
                  </a:moveTo>
                  <a:lnTo>
                    <a:pt x="0" y="0"/>
                  </a:lnTo>
                  <a:lnTo>
                    <a:pt x="0" y="748283"/>
                  </a:lnTo>
                  <a:lnTo>
                    <a:pt x="70103" y="74828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46">
              <a:extLst>
                <a:ext uri="{FF2B5EF4-FFF2-40B4-BE49-F238E27FC236}">
                  <a16:creationId xmlns:a16="http://schemas.microsoft.com/office/drawing/2014/main" id="{BFB80139-5AE0-4DF1-8F3A-551F20409E0C}"/>
                </a:ext>
              </a:extLst>
            </p:cNvPr>
            <p:cNvSpPr/>
            <p:nvPr/>
          </p:nvSpPr>
          <p:spPr>
            <a:xfrm>
              <a:off x="656158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0" y="748283"/>
                  </a:moveTo>
                  <a:lnTo>
                    <a:pt x="70103" y="748283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48283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47">
              <a:extLst>
                <a:ext uri="{FF2B5EF4-FFF2-40B4-BE49-F238E27FC236}">
                  <a16:creationId xmlns:a16="http://schemas.microsoft.com/office/drawing/2014/main" id="{E5B40BD1-48E2-4C3B-9A47-5A88CC19BA2B}"/>
                </a:ext>
              </a:extLst>
            </p:cNvPr>
            <p:cNvSpPr/>
            <p:nvPr/>
          </p:nvSpPr>
          <p:spPr>
            <a:xfrm>
              <a:off x="6685026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70103" y="0"/>
                  </a:moveTo>
                  <a:lnTo>
                    <a:pt x="0" y="0"/>
                  </a:lnTo>
                  <a:lnTo>
                    <a:pt x="0" y="629411"/>
                  </a:lnTo>
                  <a:lnTo>
                    <a:pt x="70103" y="62941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48">
              <a:extLst>
                <a:ext uri="{FF2B5EF4-FFF2-40B4-BE49-F238E27FC236}">
                  <a16:creationId xmlns:a16="http://schemas.microsoft.com/office/drawing/2014/main" id="{AC95F15D-2370-418B-A4CC-DE06969BB735}"/>
                </a:ext>
              </a:extLst>
            </p:cNvPr>
            <p:cNvSpPr/>
            <p:nvPr/>
          </p:nvSpPr>
          <p:spPr>
            <a:xfrm>
              <a:off x="6685026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0" y="629411"/>
                  </a:moveTo>
                  <a:lnTo>
                    <a:pt x="70103" y="62941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29411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9">
              <a:extLst>
                <a:ext uri="{FF2B5EF4-FFF2-40B4-BE49-F238E27FC236}">
                  <a16:creationId xmlns:a16="http://schemas.microsoft.com/office/drawing/2014/main" id="{33BB3658-DB8F-44BD-9BD6-3EC991399322}"/>
                </a:ext>
              </a:extLst>
            </p:cNvPr>
            <p:cNvSpPr/>
            <p:nvPr/>
          </p:nvSpPr>
          <p:spPr>
            <a:xfrm>
              <a:off x="6808470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70103" y="0"/>
                  </a:moveTo>
                  <a:lnTo>
                    <a:pt x="0" y="0"/>
                  </a:lnTo>
                  <a:lnTo>
                    <a:pt x="0" y="512064"/>
                  </a:lnTo>
                  <a:lnTo>
                    <a:pt x="70103" y="51206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50">
              <a:extLst>
                <a:ext uri="{FF2B5EF4-FFF2-40B4-BE49-F238E27FC236}">
                  <a16:creationId xmlns:a16="http://schemas.microsoft.com/office/drawing/2014/main" id="{31ABE972-252A-46B1-8D1E-C69DD69F982A}"/>
                </a:ext>
              </a:extLst>
            </p:cNvPr>
            <p:cNvSpPr/>
            <p:nvPr/>
          </p:nvSpPr>
          <p:spPr>
            <a:xfrm>
              <a:off x="6808470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0" y="512064"/>
                  </a:moveTo>
                  <a:lnTo>
                    <a:pt x="70103" y="51206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1206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51">
              <a:extLst>
                <a:ext uri="{FF2B5EF4-FFF2-40B4-BE49-F238E27FC236}">
                  <a16:creationId xmlns:a16="http://schemas.microsoft.com/office/drawing/2014/main" id="{AA5BDDCB-2B1E-43AC-AD08-2271949927C0}"/>
                </a:ext>
              </a:extLst>
            </p:cNvPr>
            <p:cNvSpPr/>
            <p:nvPr/>
          </p:nvSpPr>
          <p:spPr>
            <a:xfrm>
              <a:off x="6931914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70103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70103" y="27584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52">
              <a:extLst>
                <a:ext uri="{FF2B5EF4-FFF2-40B4-BE49-F238E27FC236}">
                  <a16:creationId xmlns:a16="http://schemas.microsoft.com/office/drawing/2014/main" id="{F57F259A-4D28-47E1-BA09-57D9630D3ED4}"/>
                </a:ext>
              </a:extLst>
            </p:cNvPr>
            <p:cNvSpPr/>
            <p:nvPr/>
          </p:nvSpPr>
          <p:spPr>
            <a:xfrm>
              <a:off x="6931914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0" y="275844"/>
                  </a:moveTo>
                  <a:lnTo>
                    <a:pt x="70103" y="27584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53">
              <a:extLst>
                <a:ext uri="{FF2B5EF4-FFF2-40B4-BE49-F238E27FC236}">
                  <a16:creationId xmlns:a16="http://schemas.microsoft.com/office/drawing/2014/main" id="{A6959218-2B42-485F-BEF7-0BE7D989A2C2}"/>
                </a:ext>
              </a:extLst>
            </p:cNvPr>
            <p:cNvSpPr/>
            <p:nvPr/>
          </p:nvSpPr>
          <p:spPr>
            <a:xfrm>
              <a:off x="7576566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70103" y="0"/>
                  </a:moveTo>
                  <a:lnTo>
                    <a:pt x="0" y="0"/>
                  </a:lnTo>
                  <a:lnTo>
                    <a:pt x="0" y="867156"/>
                  </a:lnTo>
                  <a:lnTo>
                    <a:pt x="70103" y="867156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54">
              <a:extLst>
                <a:ext uri="{FF2B5EF4-FFF2-40B4-BE49-F238E27FC236}">
                  <a16:creationId xmlns:a16="http://schemas.microsoft.com/office/drawing/2014/main" id="{92239A54-4C56-481F-92FE-7FF9E2D976A4}"/>
                </a:ext>
              </a:extLst>
            </p:cNvPr>
            <p:cNvSpPr/>
            <p:nvPr/>
          </p:nvSpPr>
          <p:spPr>
            <a:xfrm>
              <a:off x="7576566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0" y="867156"/>
                  </a:moveTo>
                  <a:lnTo>
                    <a:pt x="70103" y="867156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867156"/>
                  </a:lnTo>
                  <a:close/>
                </a:path>
              </a:pathLst>
            </a:custGeom>
            <a:ln w="1904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55">
              <a:extLst>
                <a:ext uri="{FF2B5EF4-FFF2-40B4-BE49-F238E27FC236}">
                  <a16:creationId xmlns:a16="http://schemas.microsoft.com/office/drawing/2014/main" id="{50B5D8FD-69F0-417B-99F1-E44B904F0734}"/>
                </a:ext>
              </a:extLst>
            </p:cNvPr>
            <p:cNvSpPr/>
            <p:nvPr/>
          </p:nvSpPr>
          <p:spPr>
            <a:xfrm>
              <a:off x="745312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70103" y="0"/>
                  </a:moveTo>
                  <a:lnTo>
                    <a:pt x="0" y="0"/>
                  </a:lnTo>
                  <a:lnTo>
                    <a:pt x="0" y="748283"/>
                  </a:lnTo>
                  <a:lnTo>
                    <a:pt x="70103" y="74828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56">
              <a:extLst>
                <a:ext uri="{FF2B5EF4-FFF2-40B4-BE49-F238E27FC236}">
                  <a16:creationId xmlns:a16="http://schemas.microsoft.com/office/drawing/2014/main" id="{1A8D2019-4140-4D6D-A010-D745F571677E}"/>
                </a:ext>
              </a:extLst>
            </p:cNvPr>
            <p:cNvSpPr/>
            <p:nvPr/>
          </p:nvSpPr>
          <p:spPr>
            <a:xfrm>
              <a:off x="745312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0" y="748283"/>
                  </a:moveTo>
                  <a:lnTo>
                    <a:pt x="70103" y="748283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48283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57">
              <a:extLst>
                <a:ext uri="{FF2B5EF4-FFF2-40B4-BE49-F238E27FC236}">
                  <a16:creationId xmlns:a16="http://schemas.microsoft.com/office/drawing/2014/main" id="{F73F5336-DB2D-4745-AB78-B4FE01885D65}"/>
                </a:ext>
              </a:extLst>
            </p:cNvPr>
            <p:cNvSpPr/>
            <p:nvPr/>
          </p:nvSpPr>
          <p:spPr>
            <a:xfrm>
              <a:off x="7329678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70103" y="0"/>
                  </a:moveTo>
                  <a:lnTo>
                    <a:pt x="0" y="0"/>
                  </a:lnTo>
                  <a:lnTo>
                    <a:pt x="0" y="629411"/>
                  </a:lnTo>
                  <a:lnTo>
                    <a:pt x="70103" y="62941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58">
              <a:extLst>
                <a:ext uri="{FF2B5EF4-FFF2-40B4-BE49-F238E27FC236}">
                  <a16:creationId xmlns:a16="http://schemas.microsoft.com/office/drawing/2014/main" id="{8AC981C9-BA3E-40A4-965B-AB06170C7B1B}"/>
                </a:ext>
              </a:extLst>
            </p:cNvPr>
            <p:cNvSpPr/>
            <p:nvPr/>
          </p:nvSpPr>
          <p:spPr>
            <a:xfrm>
              <a:off x="7329678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0" y="629411"/>
                  </a:moveTo>
                  <a:lnTo>
                    <a:pt x="70103" y="62941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29411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59">
              <a:extLst>
                <a:ext uri="{FF2B5EF4-FFF2-40B4-BE49-F238E27FC236}">
                  <a16:creationId xmlns:a16="http://schemas.microsoft.com/office/drawing/2014/main" id="{EE4FDF65-F366-45D7-AC39-5AB95E62ED8E}"/>
                </a:ext>
              </a:extLst>
            </p:cNvPr>
            <p:cNvSpPr/>
            <p:nvPr/>
          </p:nvSpPr>
          <p:spPr>
            <a:xfrm>
              <a:off x="7206234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70103" y="0"/>
                  </a:moveTo>
                  <a:lnTo>
                    <a:pt x="0" y="0"/>
                  </a:lnTo>
                  <a:lnTo>
                    <a:pt x="0" y="512064"/>
                  </a:lnTo>
                  <a:lnTo>
                    <a:pt x="70103" y="51206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60">
              <a:extLst>
                <a:ext uri="{FF2B5EF4-FFF2-40B4-BE49-F238E27FC236}">
                  <a16:creationId xmlns:a16="http://schemas.microsoft.com/office/drawing/2014/main" id="{29C851A1-240C-4929-9396-DFD2839A8BC8}"/>
                </a:ext>
              </a:extLst>
            </p:cNvPr>
            <p:cNvSpPr/>
            <p:nvPr/>
          </p:nvSpPr>
          <p:spPr>
            <a:xfrm>
              <a:off x="7206234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0" y="512064"/>
                  </a:moveTo>
                  <a:lnTo>
                    <a:pt x="70103" y="51206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1206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61">
              <a:extLst>
                <a:ext uri="{FF2B5EF4-FFF2-40B4-BE49-F238E27FC236}">
                  <a16:creationId xmlns:a16="http://schemas.microsoft.com/office/drawing/2014/main" id="{057B47BA-96F2-4E48-B36B-36DB4623DA1A}"/>
                </a:ext>
              </a:extLst>
            </p:cNvPr>
            <p:cNvSpPr/>
            <p:nvPr/>
          </p:nvSpPr>
          <p:spPr>
            <a:xfrm>
              <a:off x="7082790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70103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70103" y="27584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62">
              <a:extLst>
                <a:ext uri="{FF2B5EF4-FFF2-40B4-BE49-F238E27FC236}">
                  <a16:creationId xmlns:a16="http://schemas.microsoft.com/office/drawing/2014/main" id="{72F97B2C-5CF4-41B5-A4B4-7A272A130E8E}"/>
                </a:ext>
              </a:extLst>
            </p:cNvPr>
            <p:cNvSpPr/>
            <p:nvPr/>
          </p:nvSpPr>
          <p:spPr>
            <a:xfrm>
              <a:off x="7082790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0" y="275844"/>
                  </a:moveTo>
                  <a:lnTo>
                    <a:pt x="70103" y="27584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66">
            <a:extLst>
              <a:ext uri="{FF2B5EF4-FFF2-40B4-BE49-F238E27FC236}">
                <a16:creationId xmlns:a16="http://schemas.microsoft.com/office/drawing/2014/main" id="{F45B35C8-2EFB-4415-AD2D-720D3FCA4276}"/>
              </a:ext>
            </a:extLst>
          </p:cNvPr>
          <p:cNvSpPr txBox="1"/>
          <p:nvPr/>
        </p:nvSpPr>
        <p:spPr>
          <a:xfrm>
            <a:off x="10261092" y="3713988"/>
            <a:ext cx="294640" cy="3994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9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20"/>
              </a:spcBef>
            </a:pPr>
            <a:r>
              <a:rPr sz="2000" spc="-50" dirty="0">
                <a:solidFill>
                  <a:srgbClr val="404040"/>
                </a:solidFill>
                <a:latin typeface="Symbola"/>
                <a:cs typeface="Symbola"/>
              </a:rPr>
              <a:t>η</a:t>
            </a:r>
            <a:endParaRPr sz="2000">
              <a:latin typeface="Symbola"/>
              <a:cs typeface="Symbola"/>
            </a:endParaRPr>
          </a:p>
        </p:txBody>
      </p:sp>
      <p:grpSp>
        <p:nvGrpSpPr>
          <p:cNvPr id="57" name="object 67">
            <a:extLst>
              <a:ext uri="{FF2B5EF4-FFF2-40B4-BE49-F238E27FC236}">
                <a16:creationId xmlns:a16="http://schemas.microsoft.com/office/drawing/2014/main" id="{BAED32E1-B782-4489-8B63-D4B0B4A056F7}"/>
              </a:ext>
            </a:extLst>
          </p:cNvPr>
          <p:cNvGrpSpPr/>
          <p:nvPr/>
        </p:nvGrpSpPr>
        <p:grpSpPr>
          <a:xfrm>
            <a:off x="2812542" y="3871467"/>
            <a:ext cx="7428610" cy="85725"/>
            <a:chOff x="2812542" y="3871467"/>
            <a:chExt cx="7428610" cy="85725"/>
          </a:xfrm>
        </p:grpSpPr>
        <p:pic>
          <p:nvPicPr>
            <p:cNvPr id="58" name="object 68">
              <a:extLst>
                <a:ext uri="{FF2B5EF4-FFF2-40B4-BE49-F238E27FC236}">
                  <a16:creationId xmlns:a16="http://schemas.microsoft.com/office/drawing/2014/main" id="{24174DCF-BF59-458E-B237-C5A2B758A9A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2542" y="3871467"/>
              <a:ext cx="198755" cy="85725"/>
            </a:xfrm>
            <a:prstGeom prst="rect">
              <a:avLst/>
            </a:prstGeom>
          </p:spPr>
        </p:pic>
        <p:pic>
          <p:nvPicPr>
            <p:cNvPr id="60" name="object 70">
              <a:extLst>
                <a:ext uri="{FF2B5EF4-FFF2-40B4-BE49-F238E27FC236}">
                  <a16:creationId xmlns:a16="http://schemas.microsoft.com/office/drawing/2014/main" id="{94E5481B-7C38-4D62-BABD-37F0AF5BFE2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6994" y="3871467"/>
              <a:ext cx="198754" cy="85725"/>
            </a:xfrm>
            <a:prstGeom prst="rect">
              <a:avLst/>
            </a:prstGeom>
          </p:spPr>
        </p:pic>
        <p:pic>
          <p:nvPicPr>
            <p:cNvPr id="61" name="object 71">
              <a:extLst>
                <a:ext uri="{FF2B5EF4-FFF2-40B4-BE49-F238E27FC236}">
                  <a16:creationId xmlns:a16="http://schemas.microsoft.com/office/drawing/2014/main" id="{AD92C406-5384-406E-A008-B6ED51DB54A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8818" y="3871467"/>
              <a:ext cx="198755" cy="85725"/>
            </a:xfrm>
            <a:prstGeom prst="rect">
              <a:avLst/>
            </a:prstGeom>
          </p:spPr>
        </p:pic>
        <p:pic>
          <p:nvPicPr>
            <p:cNvPr id="62" name="object 72">
              <a:extLst>
                <a:ext uri="{FF2B5EF4-FFF2-40B4-BE49-F238E27FC236}">
                  <a16:creationId xmlns:a16="http://schemas.microsoft.com/office/drawing/2014/main" id="{CAC2EEC2-7D1E-4CD5-A1B0-10186165FC9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6482" y="3871467"/>
              <a:ext cx="198754" cy="85725"/>
            </a:xfrm>
            <a:prstGeom prst="rect">
              <a:avLst/>
            </a:prstGeom>
          </p:spPr>
        </p:pic>
        <p:pic>
          <p:nvPicPr>
            <p:cNvPr id="63" name="object 73">
              <a:extLst>
                <a:ext uri="{FF2B5EF4-FFF2-40B4-BE49-F238E27FC236}">
                  <a16:creationId xmlns:a16="http://schemas.microsoft.com/office/drawing/2014/main" id="{CADD5500-74EC-4A56-9C30-AD33A273428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654" y="3871467"/>
              <a:ext cx="198754" cy="85725"/>
            </a:xfrm>
            <a:prstGeom prst="rect">
              <a:avLst/>
            </a:prstGeom>
          </p:spPr>
        </p:pic>
        <p:pic>
          <p:nvPicPr>
            <p:cNvPr id="64" name="object 74">
              <a:extLst>
                <a:ext uri="{FF2B5EF4-FFF2-40B4-BE49-F238E27FC236}">
                  <a16:creationId xmlns:a16="http://schemas.microsoft.com/office/drawing/2014/main" id="{B9E15FBA-4AB9-454A-88A4-A29808DFE2D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2525" y="3871467"/>
              <a:ext cx="198754" cy="85725"/>
            </a:xfrm>
            <a:prstGeom prst="rect">
              <a:avLst/>
            </a:prstGeom>
          </p:spPr>
        </p:pic>
        <p:pic>
          <p:nvPicPr>
            <p:cNvPr id="65" name="object 75">
              <a:extLst>
                <a:ext uri="{FF2B5EF4-FFF2-40B4-BE49-F238E27FC236}">
                  <a16:creationId xmlns:a16="http://schemas.microsoft.com/office/drawing/2014/main" id="{373FD2E2-A466-42E8-80F3-2212A2E900D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2398" y="3871467"/>
              <a:ext cx="198754" cy="85725"/>
            </a:xfrm>
            <a:prstGeom prst="rect">
              <a:avLst/>
            </a:prstGeom>
          </p:spPr>
        </p:pic>
        <p:pic>
          <p:nvPicPr>
            <p:cNvPr id="66" name="object 76">
              <a:extLst>
                <a:ext uri="{FF2B5EF4-FFF2-40B4-BE49-F238E27FC236}">
                  <a16:creationId xmlns:a16="http://schemas.microsoft.com/office/drawing/2014/main" id="{DBD1ABAF-6340-45FD-88CE-4C95076BD4C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8682" y="3871467"/>
              <a:ext cx="198754" cy="85725"/>
            </a:xfrm>
            <a:prstGeom prst="rect">
              <a:avLst/>
            </a:prstGeom>
          </p:spPr>
        </p:pic>
      </p:grpSp>
      <p:sp>
        <p:nvSpPr>
          <p:cNvPr id="67" name="object 77">
            <a:extLst>
              <a:ext uri="{FF2B5EF4-FFF2-40B4-BE49-F238E27FC236}">
                <a16:creationId xmlns:a16="http://schemas.microsoft.com/office/drawing/2014/main" id="{C6B10D1A-576E-4841-BC80-80FE1CFCD7AE}"/>
              </a:ext>
            </a:extLst>
          </p:cNvPr>
          <p:cNvSpPr txBox="1"/>
          <p:nvPr/>
        </p:nvSpPr>
        <p:spPr>
          <a:xfrm>
            <a:off x="4889627" y="4618101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30" baseline="11574" dirty="0">
                <a:solidFill>
                  <a:srgbClr val="404040"/>
                </a:solidFill>
                <a:latin typeface="Symbola"/>
                <a:cs typeface="Symbola"/>
              </a:rPr>
              <a:t>𝐿</a:t>
            </a:r>
            <a:r>
              <a:rPr sz="850" spc="-20" dirty="0">
                <a:solidFill>
                  <a:srgbClr val="404040"/>
                </a:solidFill>
                <a:latin typeface="Symbola"/>
                <a:cs typeface="Symbola"/>
              </a:rPr>
              <a:t>𝑟𝑒𝑐</a:t>
            </a:r>
            <a:endParaRPr sz="850">
              <a:latin typeface="Symbola"/>
              <a:cs typeface="Symbola"/>
            </a:endParaRPr>
          </a:p>
        </p:txBody>
      </p:sp>
      <p:grpSp>
        <p:nvGrpSpPr>
          <p:cNvPr id="68" name="object 78">
            <a:extLst>
              <a:ext uri="{FF2B5EF4-FFF2-40B4-BE49-F238E27FC236}">
                <a16:creationId xmlns:a16="http://schemas.microsoft.com/office/drawing/2014/main" id="{6151F2D4-9A7B-48F6-9E79-2D9219E36A23}"/>
              </a:ext>
            </a:extLst>
          </p:cNvPr>
          <p:cNvGrpSpPr/>
          <p:nvPr/>
        </p:nvGrpSpPr>
        <p:grpSpPr>
          <a:xfrm>
            <a:off x="5019040" y="4495038"/>
            <a:ext cx="85725" cy="666115"/>
            <a:chOff x="5019040" y="4495038"/>
            <a:chExt cx="85725" cy="666115"/>
          </a:xfrm>
        </p:grpSpPr>
        <p:sp>
          <p:nvSpPr>
            <p:cNvPr id="69" name="object 79">
              <a:extLst>
                <a:ext uri="{FF2B5EF4-FFF2-40B4-BE49-F238E27FC236}">
                  <a16:creationId xmlns:a16="http://schemas.microsoft.com/office/drawing/2014/main" id="{3251FCFE-1DCB-456B-9F49-0D1849803B83}"/>
                </a:ext>
              </a:extLst>
            </p:cNvPr>
            <p:cNvSpPr/>
            <p:nvPr/>
          </p:nvSpPr>
          <p:spPr>
            <a:xfrm>
              <a:off x="5019040" y="4842510"/>
              <a:ext cx="85725" cy="318770"/>
            </a:xfrm>
            <a:custGeom>
              <a:avLst/>
              <a:gdLst/>
              <a:ahLst/>
              <a:cxnLst/>
              <a:rect l="l" t="t" r="r" b="b"/>
              <a:pathLst>
                <a:path w="85725" h="318770">
                  <a:moveTo>
                    <a:pt x="57150" y="71500"/>
                  </a:moveTo>
                  <a:lnTo>
                    <a:pt x="28575" y="71500"/>
                  </a:lnTo>
                  <a:lnTo>
                    <a:pt x="28575" y="318388"/>
                  </a:lnTo>
                  <a:lnTo>
                    <a:pt x="57150" y="318388"/>
                  </a:lnTo>
                  <a:lnTo>
                    <a:pt x="57150" y="71500"/>
                  </a:lnTo>
                  <a:close/>
                </a:path>
                <a:path w="85725" h="318770">
                  <a:moveTo>
                    <a:pt x="42925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500"/>
                  </a:lnTo>
                  <a:lnTo>
                    <a:pt x="78623" y="71500"/>
                  </a:lnTo>
                  <a:lnTo>
                    <a:pt x="42925" y="0"/>
                  </a:lnTo>
                  <a:close/>
                </a:path>
                <a:path w="85725" h="318770">
                  <a:moveTo>
                    <a:pt x="78623" y="71500"/>
                  </a:moveTo>
                  <a:lnTo>
                    <a:pt x="57150" y="71500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623" y="715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80">
              <a:extLst>
                <a:ext uri="{FF2B5EF4-FFF2-40B4-BE49-F238E27FC236}">
                  <a16:creationId xmlns:a16="http://schemas.microsoft.com/office/drawing/2014/main" id="{CA643F1D-BB0B-4ACB-97ED-A790919FA00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040" y="4495038"/>
              <a:ext cx="85725" cy="173862"/>
            </a:xfrm>
            <a:prstGeom prst="rect">
              <a:avLst/>
            </a:prstGeom>
          </p:spPr>
        </p:pic>
      </p:grpSp>
      <p:sp>
        <p:nvSpPr>
          <p:cNvPr id="71" name="object 81">
            <a:extLst>
              <a:ext uri="{FF2B5EF4-FFF2-40B4-BE49-F238E27FC236}">
                <a16:creationId xmlns:a16="http://schemas.microsoft.com/office/drawing/2014/main" id="{5040ECF4-2B0C-4222-ADE1-D25BC5CEDA3A}"/>
              </a:ext>
            </a:extLst>
          </p:cNvPr>
          <p:cNvSpPr txBox="1"/>
          <p:nvPr/>
        </p:nvSpPr>
        <p:spPr>
          <a:xfrm>
            <a:off x="8264017" y="4594097"/>
            <a:ext cx="446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89" baseline="11574" dirty="0">
                <a:solidFill>
                  <a:srgbClr val="404040"/>
                </a:solidFill>
                <a:latin typeface="Symbola"/>
                <a:cs typeface="Symbola"/>
              </a:rPr>
              <a:t>𝐿</a:t>
            </a:r>
            <a:r>
              <a:rPr sz="850" spc="60" dirty="0">
                <a:solidFill>
                  <a:srgbClr val="404040"/>
                </a:solidFill>
                <a:latin typeface="Symbola"/>
                <a:cs typeface="Symbola"/>
              </a:rPr>
              <a:t>𝑓𝑜𝑐𝑎𝑙</a:t>
            </a:r>
            <a:endParaRPr sz="850">
              <a:latin typeface="Symbola"/>
              <a:cs typeface="Symbola"/>
            </a:endParaRPr>
          </a:p>
        </p:txBody>
      </p:sp>
      <p:grpSp>
        <p:nvGrpSpPr>
          <p:cNvPr id="72" name="object 82">
            <a:extLst>
              <a:ext uri="{FF2B5EF4-FFF2-40B4-BE49-F238E27FC236}">
                <a16:creationId xmlns:a16="http://schemas.microsoft.com/office/drawing/2014/main" id="{59D27376-77F2-4E42-BEEA-7BB5F46DFE41}"/>
              </a:ext>
            </a:extLst>
          </p:cNvPr>
          <p:cNvGrpSpPr/>
          <p:nvPr/>
        </p:nvGrpSpPr>
        <p:grpSpPr>
          <a:xfrm>
            <a:off x="3040760" y="4481321"/>
            <a:ext cx="5456555" cy="1464945"/>
            <a:chOff x="3040760" y="4481321"/>
            <a:chExt cx="5456555" cy="1464945"/>
          </a:xfrm>
        </p:grpSpPr>
        <p:pic>
          <p:nvPicPr>
            <p:cNvPr id="73" name="object 83">
              <a:extLst>
                <a:ext uri="{FF2B5EF4-FFF2-40B4-BE49-F238E27FC236}">
                  <a16:creationId xmlns:a16="http://schemas.microsoft.com/office/drawing/2014/main" id="{6119B6E6-7DE7-4C2D-9A1E-66BB1E28381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1464" y="4481321"/>
              <a:ext cx="85725" cy="173862"/>
            </a:xfrm>
            <a:prstGeom prst="rect">
              <a:avLst/>
            </a:prstGeom>
          </p:spPr>
        </p:pic>
        <p:sp>
          <p:nvSpPr>
            <p:cNvPr id="74" name="object 84">
              <a:extLst>
                <a:ext uri="{FF2B5EF4-FFF2-40B4-BE49-F238E27FC236}">
                  <a16:creationId xmlns:a16="http://schemas.microsoft.com/office/drawing/2014/main" id="{5F3ABCB5-CE8F-4C2E-9584-7F2951B85E91}"/>
                </a:ext>
              </a:extLst>
            </p:cNvPr>
            <p:cNvSpPr/>
            <p:nvPr/>
          </p:nvSpPr>
          <p:spPr>
            <a:xfrm>
              <a:off x="3050285" y="4949189"/>
              <a:ext cx="2628900" cy="988060"/>
            </a:xfrm>
            <a:custGeom>
              <a:avLst/>
              <a:gdLst/>
              <a:ahLst/>
              <a:cxnLst/>
              <a:rect l="l" t="t" r="r" b="b"/>
              <a:pathLst>
                <a:path w="2628900" h="988060">
                  <a:moveTo>
                    <a:pt x="2464308" y="0"/>
                  </a:moveTo>
                  <a:lnTo>
                    <a:pt x="164591" y="0"/>
                  </a:lnTo>
                  <a:lnTo>
                    <a:pt x="120826" y="5877"/>
                  </a:lnTo>
                  <a:lnTo>
                    <a:pt x="81505" y="22464"/>
                  </a:lnTo>
                  <a:lnTo>
                    <a:pt x="48196" y="48196"/>
                  </a:lnTo>
                  <a:lnTo>
                    <a:pt x="22464" y="81505"/>
                  </a:lnTo>
                  <a:lnTo>
                    <a:pt x="5877" y="120826"/>
                  </a:lnTo>
                  <a:lnTo>
                    <a:pt x="0" y="164592"/>
                  </a:lnTo>
                  <a:lnTo>
                    <a:pt x="0" y="822960"/>
                  </a:lnTo>
                  <a:lnTo>
                    <a:pt x="5877" y="866716"/>
                  </a:lnTo>
                  <a:lnTo>
                    <a:pt x="22464" y="906034"/>
                  </a:lnTo>
                  <a:lnTo>
                    <a:pt x="48196" y="939345"/>
                  </a:lnTo>
                  <a:lnTo>
                    <a:pt x="81505" y="965081"/>
                  </a:lnTo>
                  <a:lnTo>
                    <a:pt x="120826" y="981672"/>
                  </a:lnTo>
                  <a:lnTo>
                    <a:pt x="164591" y="987552"/>
                  </a:lnTo>
                  <a:lnTo>
                    <a:pt x="2464308" y="987552"/>
                  </a:lnTo>
                  <a:lnTo>
                    <a:pt x="2508073" y="981672"/>
                  </a:lnTo>
                  <a:lnTo>
                    <a:pt x="2547394" y="965081"/>
                  </a:lnTo>
                  <a:lnTo>
                    <a:pt x="2580703" y="939345"/>
                  </a:lnTo>
                  <a:lnTo>
                    <a:pt x="2606435" y="906034"/>
                  </a:lnTo>
                  <a:lnTo>
                    <a:pt x="2623022" y="866716"/>
                  </a:lnTo>
                  <a:lnTo>
                    <a:pt x="2628900" y="822960"/>
                  </a:lnTo>
                  <a:lnTo>
                    <a:pt x="2628900" y="164592"/>
                  </a:lnTo>
                  <a:lnTo>
                    <a:pt x="2623022" y="120826"/>
                  </a:lnTo>
                  <a:lnTo>
                    <a:pt x="2606435" y="81505"/>
                  </a:lnTo>
                  <a:lnTo>
                    <a:pt x="2580703" y="48196"/>
                  </a:lnTo>
                  <a:lnTo>
                    <a:pt x="2547394" y="22464"/>
                  </a:lnTo>
                  <a:lnTo>
                    <a:pt x="2508073" y="5877"/>
                  </a:lnTo>
                  <a:lnTo>
                    <a:pt x="2464308" y="0"/>
                  </a:lnTo>
                  <a:close/>
                </a:path>
              </a:pathLst>
            </a:custGeom>
            <a:solidFill>
              <a:srgbClr val="FFE699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85">
              <a:extLst>
                <a:ext uri="{FF2B5EF4-FFF2-40B4-BE49-F238E27FC236}">
                  <a16:creationId xmlns:a16="http://schemas.microsoft.com/office/drawing/2014/main" id="{81029C90-50BE-4AA7-94D6-21DF53CECF4F}"/>
                </a:ext>
              </a:extLst>
            </p:cNvPr>
            <p:cNvSpPr/>
            <p:nvPr/>
          </p:nvSpPr>
          <p:spPr>
            <a:xfrm>
              <a:off x="3050285" y="4949189"/>
              <a:ext cx="2628900" cy="988060"/>
            </a:xfrm>
            <a:custGeom>
              <a:avLst/>
              <a:gdLst/>
              <a:ahLst/>
              <a:cxnLst/>
              <a:rect l="l" t="t" r="r" b="b"/>
              <a:pathLst>
                <a:path w="2628900" h="988060">
                  <a:moveTo>
                    <a:pt x="0" y="164592"/>
                  </a:moveTo>
                  <a:lnTo>
                    <a:pt x="5877" y="120826"/>
                  </a:lnTo>
                  <a:lnTo>
                    <a:pt x="22464" y="81505"/>
                  </a:lnTo>
                  <a:lnTo>
                    <a:pt x="48196" y="48196"/>
                  </a:lnTo>
                  <a:lnTo>
                    <a:pt x="81505" y="22464"/>
                  </a:lnTo>
                  <a:lnTo>
                    <a:pt x="120826" y="5877"/>
                  </a:lnTo>
                  <a:lnTo>
                    <a:pt x="164591" y="0"/>
                  </a:lnTo>
                  <a:lnTo>
                    <a:pt x="2464308" y="0"/>
                  </a:lnTo>
                  <a:lnTo>
                    <a:pt x="2508073" y="5877"/>
                  </a:lnTo>
                  <a:lnTo>
                    <a:pt x="2547394" y="22464"/>
                  </a:lnTo>
                  <a:lnTo>
                    <a:pt x="2580703" y="48196"/>
                  </a:lnTo>
                  <a:lnTo>
                    <a:pt x="2606435" y="81505"/>
                  </a:lnTo>
                  <a:lnTo>
                    <a:pt x="2623022" y="120826"/>
                  </a:lnTo>
                  <a:lnTo>
                    <a:pt x="2628900" y="164592"/>
                  </a:lnTo>
                  <a:lnTo>
                    <a:pt x="2628900" y="822960"/>
                  </a:lnTo>
                  <a:lnTo>
                    <a:pt x="2623022" y="866716"/>
                  </a:lnTo>
                  <a:lnTo>
                    <a:pt x="2606435" y="906034"/>
                  </a:lnTo>
                  <a:lnTo>
                    <a:pt x="2580703" y="939345"/>
                  </a:lnTo>
                  <a:lnTo>
                    <a:pt x="2547394" y="965081"/>
                  </a:lnTo>
                  <a:lnTo>
                    <a:pt x="2508073" y="981672"/>
                  </a:lnTo>
                  <a:lnTo>
                    <a:pt x="2464308" y="987552"/>
                  </a:lnTo>
                  <a:lnTo>
                    <a:pt x="164591" y="987552"/>
                  </a:lnTo>
                  <a:lnTo>
                    <a:pt x="120826" y="981672"/>
                  </a:lnTo>
                  <a:lnTo>
                    <a:pt x="81505" y="965081"/>
                  </a:lnTo>
                  <a:lnTo>
                    <a:pt x="48196" y="939345"/>
                  </a:lnTo>
                  <a:lnTo>
                    <a:pt x="22464" y="906034"/>
                  </a:lnTo>
                  <a:lnTo>
                    <a:pt x="5877" y="866716"/>
                  </a:lnTo>
                  <a:lnTo>
                    <a:pt x="0" y="822960"/>
                  </a:lnTo>
                  <a:lnTo>
                    <a:pt x="0" y="164592"/>
                  </a:lnTo>
                  <a:close/>
                </a:path>
              </a:pathLst>
            </a:custGeom>
            <a:ln w="19050">
              <a:solidFill>
                <a:srgbClr val="AEABA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86">
            <a:extLst>
              <a:ext uri="{FF2B5EF4-FFF2-40B4-BE49-F238E27FC236}">
                <a16:creationId xmlns:a16="http://schemas.microsoft.com/office/drawing/2014/main" id="{A978E109-6C2A-493D-ABD4-A46A78F00004}"/>
              </a:ext>
            </a:extLst>
          </p:cNvPr>
          <p:cNvSpPr txBox="1"/>
          <p:nvPr/>
        </p:nvSpPr>
        <p:spPr>
          <a:xfrm>
            <a:off x="3244723" y="4981447"/>
            <a:ext cx="12725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Anomaly</a:t>
            </a:r>
            <a:r>
              <a:rPr sz="1000" b="1" spc="-2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0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generation</a:t>
            </a:r>
            <a:endParaRPr sz="1000" dirty="0">
              <a:solidFill>
                <a:srgbClr val="FF0000"/>
              </a:solidFill>
              <a:latin typeface="Noto Sans CJK HK"/>
              <a:cs typeface="Noto Sans CJK HK"/>
            </a:endParaRPr>
          </a:p>
        </p:txBody>
      </p:sp>
      <p:grpSp>
        <p:nvGrpSpPr>
          <p:cNvPr id="77" name="object 87">
            <a:extLst>
              <a:ext uri="{FF2B5EF4-FFF2-40B4-BE49-F238E27FC236}">
                <a16:creationId xmlns:a16="http://schemas.microsoft.com/office/drawing/2014/main" id="{4295E689-17C9-444F-AF05-8C2F2671C360}"/>
              </a:ext>
            </a:extLst>
          </p:cNvPr>
          <p:cNvGrpSpPr/>
          <p:nvPr/>
        </p:nvGrpSpPr>
        <p:grpSpPr>
          <a:xfrm>
            <a:off x="3758946" y="5169408"/>
            <a:ext cx="1805559" cy="546100"/>
            <a:chOff x="3758946" y="5169408"/>
            <a:chExt cx="1805559" cy="546100"/>
          </a:xfrm>
        </p:grpSpPr>
        <p:sp>
          <p:nvSpPr>
            <p:cNvPr id="79" name="object 89">
              <a:extLst>
                <a:ext uri="{FF2B5EF4-FFF2-40B4-BE49-F238E27FC236}">
                  <a16:creationId xmlns:a16="http://schemas.microsoft.com/office/drawing/2014/main" id="{31978300-03B9-4E19-8B4B-7304126C1B3F}"/>
                </a:ext>
              </a:extLst>
            </p:cNvPr>
            <p:cNvSpPr/>
            <p:nvPr/>
          </p:nvSpPr>
          <p:spPr>
            <a:xfrm>
              <a:off x="4046220" y="5169408"/>
              <a:ext cx="1518285" cy="546100"/>
            </a:xfrm>
            <a:custGeom>
              <a:avLst/>
              <a:gdLst/>
              <a:ahLst/>
              <a:cxnLst/>
              <a:rect l="l" t="t" r="r" b="b"/>
              <a:pathLst>
                <a:path w="1518285" h="546100">
                  <a:moveTo>
                    <a:pt x="1517903" y="0"/>
                  </a:moveTo>
                  <a:lnTo>
                    <a:pt x="0" y="0"/>
                  </a:lnTo>
                  <a:lnTo>
                    <a:pt x="0" y="545592"/>
                  </a:lnTo>
                  <a:lnTo>
                    <a:pt x="1517903" y="545592"/>
                  </a:lnTo>
                  <a:lnTo>
                    <a:pt x="1517903" y="0"/>
                  </a:lnTo>
                  <a:close/>
                </a:path>
              </a:pathLst>
            </a:custGeom>
            <a:solidFill>
              <a:srgbClr val="AEABAB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91">
              <a:extLst>
                <a:ext uri="{FF2B5EF4-FFF2-40B4-BE49-F238E27FC236}">
                  <a16:creationId xmlns:a16="http://schemas.microsoft.com/office/drawing/2014/main" id="{1561F54F-C920-4BF5-8328-AD9E2893F9C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8946" y="5400040"/>
              <a:ext cx="233679" cy="85725"/>
            </a:xfrm>
            <a:prstGeom prst="rect">
              <a:avLst/>
            </a:prstGeom>
          </p:spPr>
        </p:pic>
      </p:grpSp>
      <p:sp>
        <p:nvSpPr>
          <p:cNvPr id="82" name="object 18">
            <a:extLst>
              <a:ext uri="{FF2B5EF4-FFF2-40B4-BE49-F238E27FC236}">
                <a16:creationId xmlns:a16="http://schemas.microsoft.com/office/drawing/2014/main" id="{7A9BC544-96AF-42C0-84A1-B17E074AC2EE}"/>
              </a:ext>
            </a:extLst>
          </p:cNvPr>
          <p:cNvSpPr txBox="1"/>
          <p:nvPr/>
        </p:nvSpPr>
        <p:spPr>
          <a:xfrm>
            <a:off x="9761981" y="3283458"/>
            <a:ext cx="260985" cy="1262380"/>
          </a:xfrm>
          <a:prstGeom prst="rect">
            <a:avLst/>
          </a:prstGeom>
          <a:noFill/>
          <a:ln w="19050">
            <a:solidFill>
              <a:srgbClr val="7E7E7E"/>
            </a:solidFill>
          </a:ln>
        </p:spPr>
        <p:txBody>
          <a:bodyPr vert="vert270" wrap="square" lIns="0" tIns="3556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280"/>
              </a:spcBef>
            </a:pPr>
            <a:r>
              <a:rPr sz="1100" b="1" spc="-30" dirty="0">
                <a:solidFill>
                  <a:srgbClr val="404040"/>
                </a:solidFill>
                <a:latin typeface="Noto Sans CJK HK"/>
                <a:cs typeface="Noto Sans CJK HK"/>
              </a:rPr>
              <a:t>Global</a:t>
            </a:r>
            <a:r>
              <a:rPr sz="1100" b="1" spc="-3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Noto Sans CJK HK"/>
                <a:cs typeface="Noto Sans CJK HK"/>
              </a:rPr>
              <a:t>max</a:t>
            </a:r>
            <a:r>
              <a:rPr sz="1100" b="1" spc="-40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pool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83" name="object 19">
            <a:extLst>
              <a:ext uri="{FF2B5EF4-FFF2-40B4-BE49-F238E27FC236}">
                <a16:creationId xmlns:a16="http://schemas.microsoft.com/office/drawing/2014/main" id="{8492DB12-4445-401F-8729-17C58BC5BAFB}"/>
              </a:ext>
            </a:extLst>
          </p:cNvPr>
          <p:cNvSpPr txBox="1"/>
          <p:nvPr/>
        </p:nvSpPr>
        <p:spPr>
          <a:xfrm>
            <a:off x="9262109" y="3283458"/>
            <a:ext cx="260985" cy="1262380"/>
          </a:xfrm>
          <a:prstGeom prst="rect">
            <a:avLst/>
          </a:prstGeom>
          <a:noFill/>
          <a:ln w="19050">
            <a:solidFill>
              <a:srgbClr val="7E7E7E"/>
            </a:solidFill>
          </a:ln>
        </p:spPr>
        <p:txBody>
          <a:bodyPr vert="vert270" wrap="square" lIns="0" tIns="34925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275"/>
              </a:spcBef>
            </a:pP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Local</a:t>
            </a:r>
            <a:r>
              <a:rPr sz="1100" b="1" spc="-3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404040"/>
                </a:solidFill>
                <a:latin typeface="Noto Sans CJK HK"/>
                <a:cs typeface="Noto Sans CJK HK"/>
              </a:rPr>
              <a:t>avg.</a:t>
            </a:r>
            <a:r>
              <a:rPr sz="1100" b="1" spc="-2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pool</a:t>
            </a:r>
            <a:endParaRPr sz="1100">
              <a:latin typeface="Noto Sans CJK HK"/>
              <a:cs typeface="Noto Sans CJK HK"/>
            </a:endParaRPr>
          </a:p>
        </p:txBody>
      </p:sp>
      <p:pic>
        <p:nvPicPr>
          <p:cNvPr id="3" name="圖片 7">
            <a:extLst>
              <a:ext uri="{FF2B5EF4-FFF2-40B4-BE49-F238E27FC236}">
                <a16:creationId xmlns:a16="http://schemas.microsoft.com/office/drawing/2014/main" id="{C69037B3-47BD-7072-3122-AA0FA4196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4275" y="3284271"/>
            <a:ext cx="1154143" cy="1154143"/>
          </a:xfrm>
          <a:prstGeom prst="rect">
            <a:avLst/>
          </a:prstGeom>
        </p:spPr>
      </p:pic>
      <p:pic>
        <p:nvPicPr>
          <p:cNvPr id="8" name="圖片 14">
            <a:extLst>
              <a:ext uri="{FF2B5EF4-FFF2-40B4-BE49-F238E27FC236}">
                <a16:creationId xmlns:a16="http://schemas.microsoft.com/office/drawing/2014/main" id="{94FD6664-36F0-1D3D-1B89-D5865F84B2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0598" y="3336185"/>
            <a:ext cx="1154143" cy="1154143"/>
          </a:xfrm>
          <a:prstGeom prst="rect">
            <a:avLst/>
          </a:prstGeom>
        </p:spPr>
      </p:pic>
      <p:pic>
        <p:nvPicPr>
          <p:cNvPr id="9" name="圖片 20">
            <a:extLst>
              <a:ext uri="{FF2B5EF4-FFF2-40B4-BE49-F238E27FC236}">
                <a16:creationId xmlns:a16="http://schemas.microsoft.com/office/drawing/2014/main" id="{C8F6919A-CD50-E720-B0DD-437D37836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7588" y="3335515"/>
            <a:ext cx="1198258" cy="1198258"/>
          </a:xfrm>
          <a:prstGeom prst="rect">
            <a:avLst/>
          </a:prstGeom>
        </p:spPr>
      </p:pic>
      <p:pic>
        <p:nvPicPr>
          <p:cNvPr id="84" name="圖片 7">
            <a:extLst>
              <a:ext uri="{FF2B5EF4-FFF2-40B4-BE49-F238E27FC236}">
                <a16:creationId xmlns:a16="http://schemas.microsoft.com/office/drawing/2014/main" id="{7F9E774B-ACBF-4D20-C0B8-A2130516F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439" y="5194044"/>
            <a:ext cx="463150" cy="463150"/>
          </a:xfrm>
          <a:prstGeom prst="rect">
            <a:avLst/>
          </a:prstGeom>
        </p:spPr>
      </p:pic>
      <p:pic>
        <p:nvPicPr>
          <p:cNvPr id="85" name="圖片 18">
            <a:extLst>
              <a:ext uri="{FF2B5EF4-FFF2-40B4-BE49-F238E27FC236}">
                <a16:creationId xmlns:a16="http://schemas.microsoft.com/office/drawing/2014/main" id="{26F69AEA-A54F-3563-1207-5B2432AD29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2607" y="5194044"/>
            <a:ext cx="463150" cy="463150"/>
          </a:xfrm>
          <a:prstGeom prst="rect">
            <a:avLst/>
          </a:prstGeom>
        </p:spPr>
      </p:pic>
      <p:pic>
        <p:nvPicPr>
          <p:cNvPr id="86" name="圖片 20">
            <a:extLst>
              <a:ext uri="{FF2B5EF4-FFF2-40B4-BE49-F238E27FC236}">
                <a16:creationId xmlns:a16="http://schemas.microsoft.com/office/drawing/2014/main" id="{BEE2C162-F16E-ED80-8BC9-7E958EC0E4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2605" y="5175794"/>
            <a:ext cx="485453" cy="485453"/>
          </a:xfrm>
          <a:prstGeom prst="rect">
            <a:avLst/>
          </a:prstGeom>
        </p:spPr>
      </p:pic>
      <p:pic>
        <p:nvPicPr>
          <p:cNvPr id="87" name="圖片 14">
            <a:extLst>
              <a:ext uri="{FF2B5EF4-FFF2-40B4-BE49-F238E27FC236}">
                <a16:creationId xmlns:a16="http://schemas.microsoft.com/office/drawing/2014/main" id="{C2708481-10A9-E872-53EB-B8028CA79E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5936" y="5214562"/>
            <a:ext cx="489190" cy="489190"/>
          </a:xfrm>
          <a:prstGeom prst="rect">
            <a:avLst/>
          </a:prstGeom>
        </p:spPr>
      </p:pic>
      <p:pic>
        <p:nvPicPr>
          <p:cNvPr id="88" name="圖片 14">
            <a:extLst>
              <a:ext uri="{FF2B5EF4-FFF2-40B4-BE49-F238E27FC236}">
                <a16:creationId xmlns:a16="http://schemas.microsoft.com/office/drawing/2014/main" id="{17F240AE-2B1D-D641-BAF2-0B24FC374B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6896" y="3605626"/>
            <a:ext cx="99978" cy="595006"/>
          </a:xfrm>
          <a:prstGeom prst="rect">
            <a:avLst/>
          </a:prstGeom>
        </p:spPr>
      </p:pic>
      <p:pic>
        <p:nvPicPr>
          <p:cNvPr id="89" name="圖片 20">
            <a:extLst>
              <a:ext uri="{FF2B5EF4-FFF2-40B4-BE49-F238E27FC236}">
                <a16:creationId xmlns:a16="http://schemas.microsoft.com/office/drawing/2014/main" id="{3D03E14E-1AE8-A74F-1BC8-F0783B344C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3374" y="3616992"/>
            <a:ext cx="97264" cy="6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70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24C5E9-59FB-41C5-8CEB-C75D71C2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4" name="object 91">
            <a:extLst>
              <a:ext uri="{FF2B5EF4-FFF2-40B4-BE49-F238E27FC236}">
                <a16:creationId xmlns:a16="http://schemas.microsoft.com/office/drawing/2014/main" id="{94A63A81-BB43-4EA6-9174-8B9DF3498B58}"/>
              </a:ext>
            </a:extLst>
          </p:cNvPr>
          <p:cNvSpPr/>
          <p:nvPr/>
        </p:nvSpPr>
        <p:spPr>
          <a:xfrm>
            <a:off x="1024128" y="195478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8130" y="0"/>
                </a:moveTo>
                <a:lnTo>
                  <a:pt x="22034" y="0"/>
                </a:lnTo>
                <a:lnTo>
                  <a:pt x="15989" y="0"/>
                </a:lnTo>
                <a:lnTo>
                  <a:pt x="10820" y="2159"/>
                </a:lnTo>
                <a:lnTo>
                  <a:pt x="2171" y="10795"/>
                </a:lnTo>
                <a:lnTo>
                  <a:pt x="0" y="16002"/>
                </a:lnTo>
                <a:lnTo>
                  <a:pt x="0" y="28194"/>
                </a:lnTo>
                <a:lnTo>
                  <a:pt x="2171" y="33401"/>
                </a:lnTo>
                <a:lnTo>
                  <a:pt x="10820" y="42037"/>
                </a:lnTo>
                <a:lnTo>
                  <a:pt x="15989" y="44196"/>
                </a:lnTo>
                <a:lnTo>
                  <a:pt x="28130" y="44196"/>
                </a:lnTo>
                <a:lnTo>
                  <a:pt x="33337" y="42037"/>
                </a:lnTo>
                <a:lnTo>
                  <a:pt x="41986" y="33401"/>
                </a:lnTo>
                <a:lnTo>
                  <a:pt x="44145" y="28194"/>
                </a:lnTo>
                <a:lnTo>
                  <a:pt x="44145" y="16002"/>
                </a:lnTo>
                <a:lnTo>
                  <a:pt x="41986" y="10795"/>
                </a:lnTo>
                <a:lnTo>
                  <a:pt x="33337" y="2159"/>
                </a:lnTo>
                <a:lnTo>
                  <a:pt x="2813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92">
            <a:extLst>
              <a:ext uri="{FF2B5EF4-FFF2-40B4-BE49-F238E27FC236}">
                <a16:creationId xmlns:a16="http://schemas.microsoft.com/office/drawing/2014/main" id="{F6E44A6C-82B4-4494-A609-8DD61461176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5769" y="1907032"/>
            <a:ext cx="2494254" cy="177800"/>
          </a:xfrm>
          <a:prstGeom prst="rect">
            <a:avLst/>
          </a:prstGeom>
        </p:spPr>
      </p:pic>
      <p:sp>
        <p:nvSpPr>
          <p:cNvPr id="87" name="文字方塊 86">
            <a:extLst>
              <a:ext uri="{FF2B5EF4-FFF2-40B4-BE49-F238E27FC236}">
                <a16:creationId xmlns:a16="http://schemas.microsoft.com/office/drawing/2014/main" id="{6D792FDB-9B7C-427C-B0CE-6D46DF778A2B}"/>
              </a:ext>
            </a:extLst>
          </p:cNvPr>
          <p:cNvSpPr txBox="1"/>
          <p:nvPr/>
        </p:nvSpPr>
        <p:spPr>
          <a:xfrm>
            <a:off x="3657721" y="1760465"/>
            <a:ext cx="4452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: creating just-out-of-distribution appearances.</a:t>
            </a:r>
            <a:endParaRPr lang="zh-CN" altLang="en-US" dirty="0"/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3AB1D3F7-AA23-3254-696A-3366D716F68D}"/>
              </a:ext>
            </a:extLst>
          </p:cNvPr>
          <p:cNvSpPr/>
          <p:nvPr/>
        </p:nvSpPr>
        <p:spPr>
          <a:xfrm>
            <a:off x="2172208" y="2915665"/>
            <a:ext cx="6324600" cy="2541905"/>
          </a:xfrm>
          <a:custGeom>
            <a:avLst/>
            <a:gdLst/>
            <a:ahLst/>
            <a:cxnLst/>
            <a:rect l="l" t="t" r="r" b="b"/>
            <a:pathLst>
              <a:path w="6324600" h="2541904">
                <a:moveTo>
                  <a:pt x="878459" y="2512326"/>
                </a:moveTo>
                <a:lnTo>
                  <a:pt x="57150" y="2512326"/>
                </a:lnTo>
                <a:lnTo>
                  <a:pt x="57150" y="1651381"/>
                </a:lnTo>
                <a:lnTo>
                  <a:pt x="85725" y="1651381"/>
                </a:lnTo>
                <a:lnTo>
                  <a:pt x="78549" y="1637030"/>
                </a:lnTo>
                <a:lnTo>
                  <a:pt x="42926" y="1565656"/>
                </a:lnTo>
                <a:lnTo>
                  <a:pt x="0" y="1651381"/>
                </a:lnTo>
                <a:lnTo>
                  <a:pt x="28575" y="1651381"/>
                </a:lnTo>
                <a:lnTo>
                  <a:pt x="28575" y="2540889"/>
                </a:lnTo>
                <a:lnTo>
                  <a:pt x="878459" y="2540889"/>
                </a:lnTo>
                <a:lnTo>
                  <a:pt x="878459" y="2526665"/>
                </a:lnTo>
                <a:lnTo>
                  <a:pt x="878459" y="2512326"/>
                </a:lnTo>
                <a:close/>
              </a:path>
              <a:path w="6324600" h="2541904">
                <a:moveTo>
                  <a:pt x="3903345" y="157099"/>
                </a:moveTo>
                <a:lnTo>
                  <a:pt x="3874770" y="157099"/>
                </a:lnTo>
                <a:lnTo>
                  <a:pt x="3874770" y="28575"/>
                </a:lnTo>
                <a:lnTo>
                  <a:pt x="3874770" y="14224"/>
                </a:lnTo>
                <a:lnTo>
                  <a:pt x="3874770" y="0"/>
                </a:lnTo>
                <a:lnTo>
                  <a:pt x="28575" y="0"/>
                </a:lnTo>
                <a:lnTo>
                  <a:pt x="28575" y="431419"/>
                </a:lnTo>
                <a:lnTo>
                  <a:pt x="57150" y="431419"/>
                </a:lnTo>
                <a:lnTo>
                  <a:pt x="57150" y="28575"/>
                </a:lnTo>
                <a:lnTo>
                  <a:pt x="3846195" y="28575"/>
                </a:lnTo>
                <a:lnTo>
                  <a:pt x="3846195" y="157099"/>
                </a:lnTo>
                <a:lnTo>
                  <a:pt x="3817620" y="157099"/>
                </a:lnTo>
                <a:lnTo>
                  <a:pt x="3860419" y="242824"/>
                </a:lnTo>
                <a:lnTo>
                  <a:pt x="3896156" y="171450"/>
                </a:lnTo>
                <a:lnTo>
                  <a:pt x="3903345" y="157099"/>
                </a:lnTo>
                <a:close/>
              </a:path>
              <a:path w="6324600" h="2541904">
                <a:moveTo>
                  <a:pt x="6324600" y="2000377"/>
                </a:moveTo>
                <a:lnTo>
                  <a:pt x="6317475" y="1986153"/>
                </a:lnTo>
                <a:lnTo>
                  <a:pt x="6281674" y="1914652"/>
                </a:lnTo>
                <a:lnTo>
                  <a:pt x="6238875" y="2000377"/>
                </a:lnTo>
                <a:lnTo>
                  <a:pt x="6267450" y="2000377"/>
                </a:lnTo>
                <a:lnTo>
                  <a:pt x="6267450" y="2513330"/>
                </a:lnTo>
                <a:lnTo>
                  <a:pt x="3506978" y="2513330"/>
                </a:lnTo>
                <a:lnTo>
                  <a:pt x="3506978" y="2541905"/>
                </a:lnTo>
                <a:lnTo>
                  <a:pt x="6296025" y="2541905"/>
                </a:lnTo>
                <a:lnTo>
                  <a:pt x="6296025" y="2527554"/>
                </a:lnTo>
                <a:lnTo>
                  <a:pt x="6296025" y="2513330"/>
                </a:lnTo>
                <a:lnTo>
                  <a:pt x="6296025" y="2000377"/>
                </a:lnTo>
                <a:lnTo>
                  <a:pt x="6324600" y="200037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5">
            <a:extLst>
              <a:ext uri="{FF2B5EF4-FFF2-40B4-BE49-F238E27FC236}">
                <a16:creationId xmlns:a16="http://schemas.microsoft.com/office/drawing/2014/main" id="{1614A3B8-0B56-BA23-D665-5E7A36D9EE41}"/>
              </a:ext>
            </a:extLst>
          </p:cNvPr>
          <p:cNvSpPr txBox="1"/>
          <p:nvPr/>
        </p:nvSpPr>
        <p:spPr>
          <a:xfrm>
            <a:off x="3157473" y="2652521"/>
            <a:ext cx="21259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FF0000"/>
                </a:solidFill>
                <a:latin typeface="Noto Sans CJK HK"/>
                <a:cs typeface="Noto Sans CJK HK"/>
              </a:rPr>
              <a:t>Reconstructive</a:t>
            </a:r>
            <a:r>
              <a:rPr sz="1200" b="1" spc="8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FF0000"/>
                </a:solidFill>
                <a:latin typeface="Noto Sans CJK HK"/>
                <a:cs typeface="Noto Sans CJK HK"/>
              </a:rPr>
              <a:t>sub-</a:t>
            </a:r>
            <a:r>
              <a:rPr sz="12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network</a:t>
            </a:r>
            <a:endParaRPr sz="1200" dirty="0">
              <a:solidFill>
                <a:srgbClr val="FF0000"/>
              </a:solidFill>
              <a:latin typeface="Noto Sans CJK HK"/>
              <a:cs typeface="Noto Sans CJK HK"/>
            </a:endParaRPr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D8C1A7EE-4A99-625C-1E00-82B17872FAFC}"/>
              </a:ext>
            </a:extLst>
          </p:cNvPr>
          <p:cNvSpPr txBox="1"/>
          <p:nvPr/>
        </p:nvSpPr>
        <p:spPr>
          <a:xfrm>
            <a:off x="5793485" y="3011804"/>
            <a:ext cx="2626360" cy="347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8960">
              <a:lnSpc>
                <a:spcPts val="139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0000"/>
                </a:solidFill>
                <a:latin typeface="Noto Sans CJK HK"/>
                <a:cs typeface="Noto Sans CJK HK"/>
              </a:rPr>
              <a:t>Discriminative</a:t>
            </a:r>
            <a:r>
              <a:rPr sz="1200" b="1" spc="6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FF0000"/>
                </a:solidFill>
                <a:latin typeface="Noto Sans CJK HK"/>
                <a:cs typeface="Noto Sans CJK HK"/>
              </a:rPr>
              <a:t>sub-</a:t>
            </a:r>
            <a:r>
              <a:rPr sz="12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network</a:t>
            </a:r>
            <a:endParaRPr sz="1200" dirty="0">
              <a:solidFill>
                <a:srgbClr val="FF0000"/>
              </a:solidFill>
              <a:latin typeface="Noto Sans CJK HK"/>
              <a:cs typeface="Noto Sans CJK HK"/>
            </a:endParaRPr>
          </a:p>
          <a:p>
            <a:pPr marL="12700">
              <a:lnSpc>
                <a:spcPts val="1150"/>
              </a:lnSpc>
            </a:pPr>
            <a:r>
              <a:rPr sz="1000" b="1" spc="-10" dirty="0">
                <a:latin typeface="Noto Sans CJK HK"/>
                <a:cs typeface="Noto Sans CJK HK"/>
              </a:rPr>
              <a:t>concat</a:t>
            </a:r>
            <a:endParaRPr sz="1000" dirty="0">
              <a:latin typeface="Noto Sans CJK HK"/>
              <a:cs typeface="Noto Sans CJK HK"/>
            </a:endParaRPr>
          </a:p>
        </p:txBody>
      </p:sp>
      <p:pic>
        <p:nvPicPr>
          <p:cNvPr id="76" name="object 17">
            <a:extLst>
              <a:ext uri="{FF2B5EF4-FFF2-40B4-BE49-F238E27FC236}">
                <a16:creationId xmlns:a16="http://schemas.microsoft.com/office/drawing/2014/main" id="{1185E7A0-3AAF-A9CD-4F16-FB6038A4643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9688" y="3827526"/>
            <a:ext cx="85725" cy="173862"/>
          </a:xfrm>
          <a:prstGeom prst="rect">
            <a:avLst/>
          </a:prstGeom>
        </p:spPr>
      </p:pic>
      <p:grpSp>
        <p:nvGrpSpPr>
          <p:cNvPr id="88" name="object 20">
            <a:extLst>
              <a:ext uri="{FF2B5EF4-FFF2-40B4-BE49-F238E27FC236}">
                <a16:creationId xmlns:a16="http://schemas.microsoft.com/office/drawing/2014/main" id="{6E8ECB54-7AD7-553A-AE8E-EBCA009998D3}"/>
              </a:ext>
            </a:extLst>
          </p:cNvPr>
          <p:cNvGrpSpPr/>
          <p:nvPr/>
        </p:nvGrpSpPr>
        <p:grpSpPr>
          <a:xfrm>
            <a:off x="3030474" y="3434333"/>
            <a:ext cx="4616577" cy="922274"/>
            <a:chOff x="3030474" y="3434333"/>
            <a:chExt cx="4616577" cy="922274"/>
          </a:xfrm>
        </p:grpSpPr>
        <p:sp>
          <p:nvSpPr>
            <p:cNvPr id="89" name="object 21">
              <a:extLst>
                <a:ext uri="{FF2B5EF4-FFF2-40B4-BE49-F238E27FC236}">
                  <a16:creationId xmlns:a16="http://schemas.microsoft.com/office/drawing/2014/main" id="{5428C709-2CF5-AD30-B8BA-CC58D3F42413}"/>
                </a:ext>
              </a:extLst>
            </p:cNvPr>
            <p:cNvSpPr/>
            <p:nvPr/>
          </p:nvSpPr>
          <p:spPr>
            <a:xfrm>
              <a:off x="3030474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70104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70104" y="792480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22">
              <a:extLst>
                <a:ext uri="{FF2B5EF4-FFF2-40B4-BE49-F238E27FC236}">
                  <a16:creationId xmlns:a16="http://schemas.microsoft.com/office/drawing/2014/main" id="{EAC13A76-A6E1-E3D2-19CA-C2E1D46D8065}"/>
                </a:ext>
              </a:extLst>
            </p:cNvPr>
            <p:cNvSpPr/>
            <p:nvPr/>
          </p:nvSpPr>
          <p:spPr>
            <a:xfrm>
              <a:off x="3030474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0" y="792480"/>
                  </a:moveTo>
                  <a:lnTo>
                    <a:pt x="70104" y="792480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23">
              <a:extLst>
                <a:ext uri="{FF2B5EF4-FFF2-40B4-BE49-F238E27FC236}">
                  <a16:creationId xmlns:a16="http://schemas.microsoft.com/office/drawing/2014/main" id="{1CC0AEBD-7664-F667-7B60-C4D542F5CCB1}"/>
                </a:ext>
              </a:extLst>
            </p:cNvPr>
            <p:cNvSpPr/>
            <p:nvPr/>
          </p:nvSpPr>
          <p:spPr>
            <a:xfrm>
              <a:off x="315391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70104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70104" y="684276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24">
              <a:extLst>
                <a:ext uri="{FF2B5EF4-FFF2-40B4-BE49-F238E27FC236}">
                  <a16:creationId xmlns:a16="http://schemas.microsoft.com/office/drawing/2014/main" id="{555AD172-2B17-FE9E-4F27-0E176CFE01B2}"/>
                </a:ext>
              </a:extLst>
            </p:cNvPr>
            <p:cNvSpPr/>
            <p:nvPr/>
          </p:nvSpPr>
          <p:spPr>
            <a:xfrm>
              <a:off x="315391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0" y="684276"/>
                  </a:moveTo>
                  <a:lnTo>
                    <a:pt x="70104" y="684276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25">
              <a:extLst>
                <a:ext uri="{FF2B5EF4-FFF2-40B4-BE49-F238E27FC236}">
                  <a16:creationId xmlns:a16="http://schemas.microsoft.com/office/drawing/2014/main" id="{EB782867-BBED-63D5-0A20-0C79053CD2B6}"/>
                </a:ext>
              </a:extLst>
            </p:cNvPr>
            <p:cNvSpPr/>
            <p:nvPr/>
          </p:nvSpPr>
          <p:spPr>
            <a:xfrm>
              <a:off x="3277361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70103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70103" y="57607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26">
              <a:extLst>
                <a:ext uri="{FF2B5EF4-FFF2-40B4-BE49-F238E27FC236}">
                  <a16:creationId xmlns:a16="http://schemas.microsoft.com/office/drawing/2014/main" id="{71D4CF62-3A57-B782-1416-8DC0D34E2E1E}"/>
                </a:ext>
              </a:extLst>
            </p:cNvPr>
            <p:cNvSpPr/>
            <p:nvPr/>
          </p:nvSpPr>
          <p:spPr>
            <a:xfrm>
              <a:off x="3277361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0" y="576071"/>
                  </a:moveTo>
                  <a:lnTo>
                    <a:pt x="70103" y="57607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27">
              <a:extLst>
                <a:ext uri="{FF2B5EF4-FFF2-40B4-BE49-F238E27FC236}">
                  <a16:creationId xmlns:a16="http://schemas.microsoft.com/office/drawing/2014/main" id="{BDCE688C-3DEB-DB23-44DA-9F11FFBB10D5}"/>
                </a:ext>
              </a:extLst>
            </p:cNvPr>
            <p:cNvSpPr/>
            <p:nvPr/>
          </p:nvSpPr>
          <p:spPr>
            <a:xfrm>
              <a:off x="3402330" y="3679697"/>
              <a:ext cx="68580" cy="467995"/>
            </a:xfrm>
            <a:custGeom>
              <a:avLst/>
              <a:gdLst/>
              <a:ahLst/>
              <a:cxnLst/>
              <a:rect l="l" t="t" r="r" b="b"/>
              <a:pathLst>
                <a:path w="68579" h="467995">
                  <a:moveTo>
                    <a:pt x="68579" y="0"/>
                  </a:moveTo>
                  <a:lnTo>
                    <a:pt x="0" y="0"/>
                  </a:lnTo>
                  <a:lnTo>
                    <a:pt x="0" y="467868"/>
                  </a:lnTo>
                  <a:lnTo>
                    <a:pt x="68579" y="467868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28">
              <a:extLst>
                <a:ext uri="{FF2B5EF4-FFF2-40B4-BE49-F238E27FC236}">
                  <a16:creationId xmlns:a16="http://schemas.microsoft.com/office/drawing/2014/main" id="{3B129B31-9D31-7ECD-0333-98002BF66066}"/>
                </a:ext>
              </a:extLst>
            </p:cNvPr>
            <p:cNvSpPr/>
            <p:nvPr/>
          </p:nvSpPr>
          <p:spPr>
            <a:xfrm>
              <a:off x="3402330" y="3679697"/>
              <a:ext cx="68580" cy="467995"/>
            </a:xfrm>
            <a:custGeom>
              <a:avLst/>
              <a:gdLst/>
              <a:ahLst/>
              <a:cxnLst/>
              <a:rect l="l" t="t" r="r" b="b"/>
              <a:pathLst>
                <a:path w="68579" h="467995">
                  <a:moveTo>
                    <a:pt x="0" y="467868"/>
                  </a:moveTo>
                  <a:lnTo>
                    <a:pt x="68579" y="467868"/>
                  </a:lnTo>
                  <a:lnTo>
                    <a:pt x="68579" y="0"/>
                  </a:lnTo>
                  <a:lnTo>
                    <a:pt x="0" y="0"/>
                  </a:lnTo>
                  <a:lnTo>
                    <a:pt x="0" y="467868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29">
              <a:extLst>
                <a:ext uri="{FF2B5EF4-FFF2-40B4-BE49-F238E27FC236}">
                  <a16:creationId xmlns:a16="http://schemas.microsoft.com/office/drawing/2014/main" id="{E78CE6B8-5B06-7239-23BE-D6EF7DCBB662}"/>
                </a:ext>
              </a:extLst>
            </p:cNvPr>
            <p:cNvSpPr/>
            <p:nvPr/>
          </p:nvSpPr>
          <p:spPr>
            <a:xfrm>
              <a:off x="3525774" y="3787901"/>
              <a:ext cx="68580" cy="253365"/>
            </a:xfrm>
            <a:custGeom>
              <a:avLst/>
              <a:gdLst/>
              <a:ahLst/>
              <a:cxnLst/>
              <a:rect l="l" t="t" r="r" b="b"/>
              <a:pathLst>
                <a:path w="68579" h="253364">
                  <a:moveTo>
                    <a:pt x="68579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68579" y="252984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0">
              <a:extLst>
                <a:ext uri="{FF2B5EF4-FFF2-40B4-BE49-F238E27FC236}">
                  <a16:creationId xmlns:a16="http://schemas.microsoft.com/office/drawing/2014/main" id="{2A92BE0B-DE7D-223E-5A0D-DFFB344A91BC}"/>
                </a:ext>
              </a:extLst>
            </p:cNvPr>
            <p:cNvSpPr/>
            <p:nvPr/>
          </p:nvSpPr>
          <p:spPr>
            <a:xfrm>
              <a:off x="3525774" y="3787901"/>
              <a:ext cx="68580" cy="253365"/>
            </a:xfrm>
            <a:custGeom>
              <a:avLst/>
              <a:gdLst/>
              <a:ahLst/>
              <a:cxnLst/>
              <a:rect l="l" t="t" r="r" b="b"/>
              <a:pathLst>
                <a:path w="68579" h="253364">
                  <a:moveTo>
                    <a:pt x="0" y="252984"/>
                  </a:moveTo>
                  <a:lnTo>
                    <a:pt x="68579" y="252984"/>
                  </a:lnTo>
                  <a:lnTo>
                    <a:pt x="68579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1">
              <a:extLst>
                <a:ext uri="{FF2B5EF4-FFF2-40B4-BE49-F238E27FC236}">
                  <a16:creationId xmlns:a16="http://schemas.microsoft.com/office/drawing/2014/main" id="{2E571510-895E-B03A-489B-8137B501F174}"/>
                </a:ext>
              </a:extLst>
            </p:cNvPr>
            <p:cNvSpPr/>
            <p:nvPr/>
          </p:nvSpPr>
          <p:spPr>
            <a:xfrm>
              <a:off x="4168902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70103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70103" y="792480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2">
              <a:extLst>
                <a:ext uri="{FF2B5EF4-FFF2-40B4-BE49-F238E27FC236}">
                  <a16:creationId xmlns:a16="http://schemas.microsoft.com/office/drawing/2014/main" id="{A2FB00E4-C799-661E-C023-A6AE29E2B82D}"/>
                </a:ext>
              </a:extLst>
            </p:cNvPr>
            <p:cNvSpPr/>
            <p:nvPr/>
          </p:nvSpPr>
          <p:spPr>
            <a:xfrm>
              <a:off x="4168902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0" y="792480"/>
                  </a:moveTo>
                  <a:lnTo>
                    <a:pt x="70103" y="792480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33">
              <a:extLst>
                <a:ext uri="{FF2B5EF4-FFF2-40B4-BE49-F238E27FC236}">
                  <a16:creationId xmlns:a16="http://schemas.microsoft.com/office/drawing/2014/main" id="{38B8DE6A-CFE5-1109-9AE3-B8C9BF5E9C0E}"/>
                </a:ext>
              </a:extLst>
            </p:cNvPr>
            <p:cNvSpPr/>
            <p:nvPr/>
          </p:nvSpPr>
          <p:spPr>
            <a:xfrm>
              <a:off x="404545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70103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70103" y="684276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4">
              <a:extLst>
                <a:ext uri="{FF2B5EF4-FFF2-40B4-BE49-F238E27FC236}">
                  <a16:creationId xmlns:a16="http://schemas.microsoft.com/office/drawing/2014/main" id="{77CF4C1F-078F-80B0-FA37-1552F10CD7FE}"/>
                </a:ext>
              </a:extLst>
            </p:cNvPr>
            <p:cNvSpPr/>
            <p:nvPr/>
          </p:nvSpPr>
          <p:spPr>
            <a:xfrm>
              <a:off x="404545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0" y="684276"/>
                  </a:moveTo>
                  <a:lnTo>
                    <a:pt x="70103" y="684276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5">
              <a:extLst>
                <a:ext uri="{FF2B5EF4-FFF2-40B4-BE49-F238E27FC236}">
                  <a16:creationId xmlns:a16="http://schemas.microsoft.com/office/drawing/2014/main" id="{1508F3C8-23F4-0F3E-2CB8-D4972247541B}"/>
                </a:ext>
              </a:extLst>
            </p:cNvPr>
            <p:cNvSpPr/>
            <p:nvPr/>
          </p:nvSpPr>
          <p:spPr>
            <a:xfrm>
              <a:off x="3922014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70103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70103" y="57607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6">
              <a:extLst>
                <a:ext uri="{FF2B5EF4-FFF2-40B4-BE49-F238E27FC236}">
                  <a16:creationId xmlns:a16="http://schemas.microsoft.com/office/drawing/2014/main" id="{B7F3C0B6-452D-86CA-2F09-95567A1E2A18}"/>
                </a:ext>
              </a:extLst>
            </p:cNvPr>
            <p:cNvSpPr/>
            <p:nvPr/>
          </p:nvSpPr>
          <p:spPr>
            <a:xfrm>
              <a:off x="3922014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0" y="576071"/>
                  </a:moveTo>
                  <a:lnTo>
                    <a:pt x="70103" y="57607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37">
              <a:extLst>
                <a:ext uri="{FF2B5EF4-FFF2-40B4-BE49-F238E27FC236}">
                  <a16:creationId xmlns:a16="http://schemas.microsoft.com/office/drawing/2014/main" id="{71A64333-8B17-F451-AF72-DBEF6821E5A7}"/>
                </a:ext>
              </a:extLst>
            </p:cNvPr>
            <p:cNvSpPr/>
            <p:nvPr/>
          </p:nvSpPr>
          <p:spPr>
            <a:xfrm>
              <a:off x="3798570" y="3679697"/>
              <a:ext cx="70485" cy="467995"/>
            </a:xfrm>
            <a:custGeom>
              <a:avLst/>
              <a:gdLst/>
              <a:ahLst/>
              <a:cxnLst/>
              <a:rect l="l" t="t" r="r" b="b"/>
              <a:pathLst>
                <a:path w="70485" h="467995">
                  <a:moveTo>
                    <a:pt x="70103" y="0"/>
                  </a:moveTo>
                  <a:lnTo>
                    <a:pt x="0" y="0"/>
                  </a:lnTo>
                  <a:lnTo>
                    <a:pt x="0" y="467868"/>
                  </a:lnTo>
                  <a:lnTo>
                    <a:pt x="70103" y="467868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38">
              <a:extLst>
                <a:ext uri="{FF2B5EF4-FFF2-40B4-BE49-F238E27FC236}">
                  <a16:creationId xmlns:a16="http://schemas.microsoft.com/office/drawing/2014/main" id="{D0F98886-C89E-29BB-092C-E53B84F60143}"/>
                </a:ext>
              </a:extLst>
            </p:cNvPr>
            <p:cNvSpPr/>
            <p:nvPr/>
          </p:nvSpPr>
          <p:spPr>
            <a:xfrm>
              <a:off x="3798570" y="3679697"/>
              <a:ext cx="70485" cy="467995"/>
            </a:xfrm>
            <a:custGeom>
              <a:avLst/>
              <a:gdLst/>
              <a:ahLst/>
              <a:cxnLst/>
              <a:rect l="l" t="t" r="r" b="b"/>
              <a:pathLst>
                <a:path w="70485" h="467995">
                  <a:moveTo>
                    <a:pt x="0" y="467868"/>
                  </a:moveTo>
                  <a:lnTo>
                    <a:pt x="70103" y="467868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467868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39">
              <a:extLst>
                <a:ext uri="{FF2B5EF4-FFF2-40B4-BE49-F238E27FC236}">
                  <a16:creationId xmlns:a16="http://schemas.microsoft.com/office/drawing/2014/main" id="{BBEC1A2B-5DD2-2FD5-18CD-5679D5974FDD}"/>
                </a:ext>
              </a:extLst>
            </p:cNvPr>
            <p:cNvSpPr/>
            <p:nvPr/>
          </p:nvSpPr>
          <p:spPr>
            <a:xfrm>
              <a:off x="3675126" y="3787901"/>
              <a:ext cx="70485" cy="253365"/>
            </a:xfrm>
            <a:custGeom>
              <a:avLst/>
              <a:gdLst/>
              <a:ahLst/>
              <a:cxnLst/>
              <a:rect l="l" t="t" r="r" b="b"/>
              <a:pathLst>
                <a:path w="70485" h="253364">
                  <a:moveTo>
                    <a:pt x="70103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70103" y="25298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40">
              <a:extLst>
                <a:ext uri="{FF2B5EF4-FFF2-40B4-BE49-F238E27FC236}">
                  <a16:creationId xmlns:a16="http://schemas.microsoft.com/office/drawing/2014/main" id="{73F485AF-C928-31CA-3BF9-F9C48BF7A87A}"/>
                </a:ext>
              </a:extLst>
            </p:cNvPr>
            <p:cNvSpPr/>
            <p:nvPr/>
          </p:nvSpPr>
          <p:spPr>
            <a:xfrm>
              <a:off x="3675126" y="3787901"/>
              <a:ext cx="70485" cy="253365"/>
            </a:xfrm>
            <a:custGeom>
              <a:avLst/>
              <a:gdLst/>
              <a:ahLst/>
              <a:cxnLst/>
              <a:rect l="l" t="t" r="r" b="b"/>
              <a:pathLst>
                <a:path w="70485" h="253364">
                  <a:moveTo>
                    <a:pt x="0" y="252984"/>
                  </a:moveTo>
                  <a:lnTo>
                    <a:pt x="70103" y="25298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41">
              <a:extLst>
                <a:ext uri="{FF2B5EF4-FFF2-40B4-BE49-F238E27FC236}">
                  <a16:creationId xmlns:a16="http://schemas.microsoft.com/office/drawing/2014/main" id="{A7AE8EA2-0349-1E97-6CAC-0DE2979CFBF3}"/>
                </a:ext>
              </a:extLst>
            </p:cNvPr>
            <p:cNvSpPr/>
            <p:nvPr/>
          </p:nvSpPr>
          <p:spPr>
            <a:xfrm>
              <a:off x="6552438" y="3434333"/>
              <a:ext cx="981075" cy="222885"/>
            </a:xfrm>
            <a:custGeom>
              <a:avLst/>
              <a:gdLst/>
              <a:ahLst/>
              <a:cxnLst/>
              <a:rect l="l" t="t" r="r" b="b"/>
              <a:pathLst>
                <a:path w="981075" h="222885">
                  <a:moveTo>
                    <a:pt x="733933" y="182880"/>
                  </a:moveTo>
                  <a:lnTo>
                    <a:pt x="716356" y="174498"/>
                  </a:lnTo>
                  <a:lnTo>
                    <a:pt x="656971" y="146177"/>
                  </a:lnTo>
                  <a:lnTo>
                    <a:pt x="657491" y="174739"/>
                  </a:lnTo>
                  <a:lnTo>
                    <a:pt x="245237" y="182499"/>
                  </a:lnTo>
                  <a:lnTo>
                    <a:pt x="245491" y="201549"/>
                  </a:lnTo>
                  <a:lnTo>
                    <a:pt x="657834" y="193789"/>
                  </a:lnTo>
                  <a:lnTo>
                    <a:pt x="658368" y="222377"/>
                  </a:lnTo>
                  <a:lnTo>
                    <a:pt x="733933" y="182880"/>
                  </a:lnTo>
                  <a:close/>
                </a:path>
                <a:path w="981075" h="222885">
                  <a:moveTo>
                    <a:pt x="851916" y="109728"/>
                  </a:moveTo>
                  <a:lnTo>
                    <a:pt x="832866" y="100203"/>
                  </a:lnTo>
                  <a:lnTo>
                    <a:pt x="775716" y="71628"/>
                  </a:lnTo>
                  <a:lnTo>
                    <a:pt x="775716" y="100203"/>
                  </a:lnTo>
                  <a:lnTo>
                    <a:pt x="128016" y="100203"/>
                  </a:lnTo>
                  <a:lnTo>
                    <a:pt x="128016" y="119253"/>
                  </a:lnTo>
                  <a:lnTo>
                    <a:pt x="775716" y="119253"/>
                  </a:lnTo>
                  <a:lnTo>
                    <a:pt x="775716" y="147828"/>
                  </a:lnTo>
                  <a:lnTo>
                    <a:pt x="832866" y="119253"/>
                  </a:lnTo>
                  <a:lnTo>
                    <a:pt x="851916" y="109728"/>
                  </a:lnTo>
                  <a:close/>
                </a:path>
                <a:path w="981075" h="222885">
                  <a:moveTo>
                    <a:pt x="980567" y="38100"/>
                  </a:moveTo>
                  <a:lnTo>
                    <a:pt x="961517" y="28575"/>
                  </a:lnTo>
                  <a:lnTo>
                    <a:pt x="904367" y="0"/>
                  </a:lnTo>
                  <a:lnTo>
                    <a:pt x="904367" y="28575"/>
                  </a:lnTo>
                  <a:lnTo>
                    <a:pt x="0" y="28575"/>
                  </a:lnTo>
                  <a:lnTo>
                    <a:pt x="0" y="47625"/>
                  </a:lnTo>
                  <a:lnTo>
                    <a:pt x="904367" y="47625"/>
                  </a:lnTo>
                  <a:lnTo>
                    <a:pt x="904367" y="76200"/>
                  </a:lnTo>
                  <a:lnTo>
                    <a:pt x="961517" y="47625"/>
                  </a:lnTo>
                  <a:lnTo>
                    <a:pt x="980567" y="3810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42">
              <a:extLst>
                <a:ext uri="{FF2B5EF4-FFF2-40B4-BE49-F238E27FC236}">
                  <a16:creationId xmlns:a16="http://schemas.microsoft.com/office/drawing/2014/main" id="{2041A3B5-5693-1E08-9B98-5587305BE2F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6232" y="3663314"/>
              <a:ext cx="211963" cy="76073"/>
            </a:xfrm>
            <a:prstGeom prst="rect">
              <a:avLst/>
            </a:prstGeom>
          </p:spPr>
        </p:pic>
        <p:sp>
          <p:nvSpPr>
            <p:cNvPr id="111" name="object 43">
              <a:extLst>
                <a:ext uri="{FF2B5EF4-FFF2-40B4-BE49-F238E27FC236}">
                  <a16:creationId xmlns:a16="http://schemas.microsoft.com/office/drawing/2014/main" id="{16288D91-8466-4810-B548-42B17C35C250}"/>
                </a:ext>
              </a:extLst>
            </p:cNvPr>
            <p:cNvSpPr/>
            <p:nvPr/>
          </p:nvSpPr>
          <p:spPr>
            <a:xfrm>
              <a:off x="6438138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70104" y="0"/>
                  </a:moveTo>
                  <a:lnTo>
                    <a:pt x="0" y="0"/>
                  </a:lnTo>
                  <a:lnTo>
                    <a:pt x="0" y="867156"/>
                  </a:lnTo>
                  <a:lnTo>
                    <a:pt x="70104" y="867156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44">
              <a:extLst>
                <a:ext uri="{FF2B5EF4-FFF2-40B4-BE49-F238E27FC236}">
                  <a16:creationId xmlns:a16="http://schemas.microsoft.com/office/drawing/2014/main" id="{7044F9AC-92B1-AB71-6A17-CE8AA5526F7F}"/>
                </a:ext>
              </a:extLst>
            </p:cNvPr>
            <p:cNvSpPr/>
            <p:nvPr/>
          </p:nvSpPr>
          <p:spPr>
            <a:xfrm>
              <a:off x="6438138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0" y="867156"/>
                  </a:moveTo>
                  <a:lnTo>
                    <a:pt x="70104" y="867156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867156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45">
              <a:extLst>
                <a:ext uri="{FF2B5EF4-FFF2-40B4-BE49-F238E27FC236}">
                  <a16:creationId xmlns:a16="http://schemas.microsoft.com/office/drawing/2014/main" id="{DD6E008F-E61C-D57C-A7AB-1A013ABAEE98}"/>
                </a:ext>
              </a:extLst>
            </p:cNvPr>
            <p:cNvSpPr/>
            <p:nvPr/>
          </p:nvSpPr>
          <p:spPr>
            <a:xfrm>
              <a:off x="656158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70103" y="0"/>
                  </a:moveTo>
                  <a:lnTo>
                    <a:pt x="0" y="0"/>
                  </a:lnTo>
                  <a:lnTo>
                    <a:pt x="0" y="748283"/>
                  </a:lnTo>
                  <a:lnTo>
                    <a:pt x="70103" y="74828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46">
              <a:extLst>
                <a:ext uri="{FF2B5EF4-FFF2-40B4-BE49-F238E27FC236}">
                  <a16:creationId xmlns:a16="http://schemas.microsoft.com/office/drawing/2014/main" id="{024DD78B-AF7B-0EC9-2A88-E14A8AB1B1E7}"/>
                </a:ext>
              </a:extLst>
            </p:cNvPr>
            <p:cNvSpPr/>
            <p:nvPr/>
          </p:nvSpPr>
          <p:spPr>
            <a:xfrm>
              <a:off x="656158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0" y="748283"/>
                  </a:moveTo>
                  <a:lnTo>
                    <a:pt x="70103" y="748283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48283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47">
              <a:extLst>
                <a:ext uri="{FF2B5EF4-FFF2-40B4-BE49-F238E27FC236}">
                  <a16:creationId xmlns:a16="http://schemas.microsoft.com/office/drawing/2014/main" id="{742BC734-0068-7446-8B9A-8A536253CFAA}"/>
                </a:ext>
              </a:extLst>
            </p:cNvPr>
            <p:cNvSpPr/>
            <p:nvPr/>
          </p:nvSpPr>
          <p:spPr>
            <a:xfrm>
              <a:off x="6685026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70103" y="0"/>
                  </a:moveTo>
                  <a:lnTo>
                    <a:pt x="0" y="0"/>
                  </a:lnTo>
                  <a:lnTo>
                    <a:pt x="0" y="629411"/>
                  </a:lnTo>
                  <a:lnTo>
                    <a:pt x="70103" y="62941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48">
              <a:extLst>
                <a:ext uri="{FF2B5EF4-FFF2-40B4-BE49-F238E27FC236}">
                  <a16:creationId xmlns:a16="http://schemas.microsoft.com/office/drawing/2014/main" id="{EC2B2282-6C8E-1B0A-8CD1-7F20EE076B2F}"/>
                </a:ext>
              </a:extLst>
            </p:cNvPr>
            <p:cNvSpPr/>
            <p:nvPr/>
          </p:nvSpPr>
          <p:spPr>
            <a:xfrm>
              <a:off x="6685026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0" y="629411"/>
                  </a:moveTo>
                  <a:lnTo>
                    <a:pt x="70103" y="62941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29411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49">
              <a:extLst>
                <a:ext uri="{FF2B5EF4-FFF2-40B4-BE49-F238E27FC236}">
                  <a16:creationId xmlns:a16="http://schemas.microsoft.com/office/drawing/2014/main" id="{63ADAACB-1664-673B-5C47-AB04BD2FC901}"/>
                </a:ext>
              </a:extLst>
            </p:cNvPr>
            <p:cNvSpPr/>
            <p:nvPr/>
          </p:nvSpPr>
          <p:spPr>
            <a:xfrm>
              <a:off x="6808470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70103" y="0"/>
                  </a:moveTo>
                  <a:lnTo>
                    <a:pt x="0" y="0"/>
                  </a:lnTo>
                  <a:lnTo>
                    <a:pt x="0" y="512064"/>
                  </a:lnTo>
                  <a:lnTo>
                    <a:pt x="70103" y="51206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50">
              <a:extLst>
                <a:ext uri="{FF2B5EF4-FFF2-40B4-BE49-F238E27FC236}">
                  <a16:creationId xmlns:a16="http://schemas.microsoft.com/office/drawing/2014/main" id="{1B2E4759-234D-595F-CEEF-A30498A64501}"/>
                </a:ext>
              </a:extLst>
            </p:cNvPr>
            <p:cNvSpPr/>
            <p:nvPr/>
          </p:nvSpPr>
          <p:spPr>
            <a:xfrm>
              <a:off x="6808470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0" y="512064"/>
                  </a:moveTo>
                  <a:lnTo>
                    <a:pt x="70103" y="51206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1206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51">
              <a:extLst>
                <a:ext uri="{FF2B5EF4-FFF2-40B4-BE49-F238E27FC236}">
                  <a16:creationId xmlns:a16="http://schemas.microsoft.com/office/drawing/2014/main" id="{B2FA3281-DB23-4CD4-2323-E7AF7DBD2DEF}"/>
                </a:ext>
              </a:extLst>
            </p:cNvPr>
            <p:cNvSpPr/>
            <p:nvPr/>
          </p:nvSpPr>
          <p:spPr>
            <a:xfrm>
              <a:off x="6931914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70103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70103" y="27584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52">
              <a:extLst>
                <a:ext uri="{FF2B5EF4-FFF2-40B4-BE49-F238E27FC236}">
                  <a16:creationId xmlns:a16="http://schemas.microsoft.com/office/drawing/2014/main" id="{30A83531-45BF-526C-4178-87539A71CADA}"/>
                </a:ext>
              </a:extLst>
            </p:cNvPr>
            <p:cNvSpPr/>
            <p:nvPr/>
          </p:nvSpPr>
          <p:spPr>
            <a:xfrm>
              <a:off x="6931914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0" y="275844"/>
                  </a:moveTo>
                  <a:lnTo>
                    <a:pt x="70103" y="27584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53">
              <a:extLst>
                <a:ext uri="{FF2B5EF4-FFF2-40B4-BE49-F238E27FC236}">
                  <a16:creationId xmlns:a16="http://schemas.microsoft.com/office/drawing/2014/main" id="{2B547304-D6F3-A089-6B7A-1ACA7432C07A}"/>
                </a:ext>
              </a:extLst>
            </p:cNvPr>
            <p:cNvSpPr/>
            <p:nvPr/>
          </p:nvSpPr>
          <p:spPr>
            <a:xfrm>
              <a:off x="7576566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70103" y="0"/>
                  </a:moveTo>
                  <a:lnTo>
                    <a:pt x="0" y="0"/>
                  </a:lnTo>
                  <a:lnTo>
                    <a:pt x="0" y="867156"/>
                  </a:lnTo>
                  <a:lnTo>
                    <a:pt x="70103" y="867156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54">
              <a:extLst>
                <a:ext uri="{FF2B5EF4-FFF2-40B4-BE49-F238E27FC236}">
                  <a16:creationId xmlns:a16="http://schemas.microsoft.com/office/drawing/2014/main" id="{91E5805B-FCBC-F72F-EB90-1D3176FE00CE}"/>
                </a:ext>
              </a:extLst>
            </p:cNvPr>
            <p:cNvSpPr/>
            <p:nvPr/>
          </p:nvSpPr>
          <p:spPr>
            <a:xfrm>
              <a:off x="7576566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0" y="867156"/>
                  </a:moveTo>
                  <a:lnTo>
                    <a:pt x="70103" y="867156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867156"/>
                  </a:lnTo>
                  <a:close/>
                </a:path>
              </a:pathLst>
            </a:custGeom>
            <a:ln w="1904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55">
              <a:extLst>
                <a:ext uri="{FF2B5EF4-FFF2-40B4-BE49-F238E27FC236}">
                  <a16:creationId xmlns:a16="http://schemas.microsoft.com/office/drawing/2014/main" id="{935F577C-CBE1-2CB6-FDCD-044B4FF151F4}"/>
                </a:ext>
              </a:extLst>
            </p:cNvPr>
            <p:cNvSpPr/>
            <p:nvPr/>
          </p:nvSpPr>
          <p:spPr>
            <a:xfrm>
              <a:off x="745312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70103" y="0"/>
                  </a:moveTo>
                  <a:lnTo>
                    <a:pt x="0" y="0"/>
                  </a:lnTo>
                  <a:lnTo>
                    <a:pt x="0" y="748283"/>
                  </a:lnTo>
                  <a:lnTo>
                    <a:pt x="70103" y="74828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56">
              <a:extLst>
                <a:ext uri="{FF2B5EF4-FFF2-40B4-BE49-F238E27FC236}">
                  <a16:creationId xmlns:a16="http://schemas.microsoft.com/office/drawing/2014/main" id="{D30300D0-41A4-A3A4-FC0F-1B291612C031}"/>
                </a:ext>
              </a:extLst>
            </p:cNvPr>
            <p:cNvSpPr/>
            <p:nvPr/>
          </p:nvSpPr>
          <p:spPr>
            <a:xfrm>
              <a:off x="745312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0" y="748283"/>
                  </a:moveTo>
                  <a:lnTo>
                    <a:pt x="70103" y="748283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48283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57">
              <a:extLst>
                <a:ext uri="{FF2B5EF4-FFF2-40B4-BE49-F238E27FC236}">
                  <a16:creationId xmlns:a16="http://schemas.microsoft.com/office/drawing/2014/main" id="{F08DFC7F-30FD-484D-EE2F-84D07C93BCC8}"/>
                </a:ext>
              </a:extLst>
            </p:cNvPr>
            <p:cNvSpPr/>
            <p:nvPr/>
          </p:nvSpPr>
          <p:spPr>
            <a:xfrm>
              <a:off x="7329678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70103" y="0"/>
                  </a:moveTo>
                  <a:lnTo>
                    <a:pt x="0" y="0"/>
                  </a:lnTo>
                  <a:lnTo>
                    <a:pt x="0" y="629411"/>
                  </a:lnTo>
                  <a:lnTo>
                    <a:pt x="70103" y="62941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58">
              <a:extLst>
                <a:ext uri="{FF2B5EF4-FFF2-40B4-BE49-F238E27FC236}">
                  <a16:creationId xmlns:a16="http://schemas.microsoft.com/office/drawing/2014/main" id="{E64AA993-0E92-15E8-F0CF-F5570C4595BF}"/>
                </a:ext>
              </a:extLst>
            </p:cNvPr>
            <p:cNvSpPr/>
            <p:nvPr/>
          </p:nvSpPr>
          <p:spPr>
            <a:xfrm>
              <a:off x="7329678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0" y="629411"/>
                  </a:moveTo>
                  <a:lnTo>
                    <a:pt x="70103" y="62941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29411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59">
              <a:extLst>
                <a:ext uri="{FF2B5EF4-FFF2-40B4-BE49-F238E27FC236}">
                  <a16:creationId xmlns:a16="http://schemas.microsoft.com/office/drawing/2014/main" id="{F68B084B-F2F3-3457-9844-FD026D7152F1}"/>
                </a:ext>
              </a:extLst>
            </p:cNvPr>
            <p:cNvSpPr/>
            <p:nvPr/>
          </p:nvSpPr>
          <p:spPr>
            <a:xfrm>
              <a:off x="7206234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70103" y="0"/>
                  </a:moveTo>
                  <a:lnTo>
                    <a:pt x="0" y="0"/>
                  </a:lnTo>
                  <a:lnTo>
                    <a:pt x="0" y="512064"/>
                  </a:lnTo>
                  <a:lnTo>
                    <a:pt x="70103" y="51206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60">
              <a:extLst>
                <a:ext uri="{FF2B5EF4-FFF2-40B4-BE49-F238E27FC236}">
                  <a16:creationId xmlns:a16="http://schemas.microsoft.com/office/drawing/2014/main" id="{CF1E2AAB-3CAB-E546-42E3-1FCE4561DCF4}"/>
                </a:ext>
              </a:extLst>
            </p:cNvPr>
            <p:cNvSpPr/>
            <p:nvPr/>
          </p:nvSpPr>
          <p:spPr>
            <a:xfrm>
              <a:off x="7206234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0" y="512064"/>
                  </a:moveTo>
                  <a:lnTo>
                    <a:pt x="70103" y="51206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1206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61">
              <a:extLst>
                <a:ext uri="{FF2B5EF4-FFF2-40B4-BE49-F238E27FC236}">
                  <a16:creationId xmlns:a16="http://schemas.microsoft.com/office/drawing/2014/main" id="{F5BD3647-43CC-2F12-E05C-DFD058AF809C}"/>
                </a:ext>
              </a:extLst>
            </p:cNvPr>
            <p:cNvSpPr/>
            <p:nvPr/>
          </p:nvSpPr>
          <p:spPr>
            <a:xfrm>
              <a:off x="7082790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70103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70103" y="27584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62">
              <a:extLst>
                <a:ext uri="{FF2B5EF4-FFF2-40B4-BE49-F238E27FC236}">
                  <a16:creationId xmlns:a16="http://schemas.microsoft.com/office/drawing/2014/main" id="{759B59A3-E7AB-2407-41D2-AC3C572F0DA3}"/>
                </a:ext>
              </a:extLst>
            </p:cNvPr>
            <p:cNvSpPr/>
            <p:nvPr/>
          </p:nvSpPr>
          <p:spPr>
            <a:xfrm>
              <a:off x="7082790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0" y="275844"/>
                  </a:moveTo>
                  <a:lnTo>
                    <a:pt x="70103" y="27584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66">
            <a:extLst>
              <a:ext uri="{FF2B5EF4-FFF2-40B4-BE49-F238E27FC236}">
                <a16:creationId xmlns:a16="http://schemas.microsoft.com/office/drawing/2014/main" id="{02D2A430-3D79-497B-E665-1B3CC2544C59}"/>
              </a:ext>
            </a:extLst>
          </p:cNvPr>
          <p:cNvSpPr txBox="1"/>
          <p:nvPr/>
        </p:nvSpPr>
        <p:spPr>
          <a:xfrm>
            <a:off x="10261092" y="3713988"/>
            <a:ext cx="294640" cy="3994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9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20"/>
              </a:spcBef>
            </a:pPr>
            <a:r>
              <a:rPr sz="2000" spc="-50" dirty="0">
                <a:solidFill>
                  <a:srgbClr val="404040"/>
                </a:solidFill>
                <a:latin typeface="Symbola"/>
                <a:cs typeface="Symbola"/>
              </a:rPr>
              <a:t>η</a:t>
            </a:r>
            <a:endParaRPr sz="2000">
              <a:latin typeface="Symbola"/>
              <a:cs typeface="Symbola"/>
            </a:endParaRPr>
          </a:p>
        </p:txBody>
      </p:sp>
      <p:grpSp>
        <p:nvGrpSpPr>
          <p:cNvPr id="132" name="object 67">
            <a:extLst>
              <a:ext uri="{FF2B5EF4-FFF2-40B4-BE49-F238E27FC236}">
                <a16:creationId xmlns:a16="http://schemas.microsoft.com/office/drawing/2014/main" id="{1EDCE837-8647-8218-F1B7-85645202A721}"/>
              </a:ext>
            </a:extLst>
          </p:cNvPr>
          <p:cNvGrpSpPr/>
          <p:nvPr/>
        </p:nvGrpSpPr>
        <p:grpSpPr>
          <a:xfrm>
            <a:off x="2812542" y="3871467"/>
            <a:ext cx="7428610" cy="85725"/>
            <a:chOff x="2812542" y="3871467"/>
            <a:chExt cx="7428610" cy="85725"/>
          </a:xfrm>
        </p:grpSpPr>
        <p:pic>
          <p:nvPicPr>
            <p:cNvPr id="133" name="object 68">
              <a:extLst>
                <a:ext uri="{FF2B5EF4-FFF2-40B4-BE49-F238E27FC236}">
                  <a16:creationId xmlns:a16="http://schemas.microsoft.com/office/drawing/2014/main" id="{4802A82B-986D-2DC5-A835-4A5EEFF8191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2542" y="3871467"/>
              <a:ext cx="198755" cy="85725"/>
            </a:xfrm>
            <a:prstGeom prst="rect">
              <a:avLst/>
            </a:prstGeom>
          </p:spPr>
        </p:pic>
        <p:pic>
          <p:nvPicPr>
            <p:cNvPr id="134" name="object 70">
              <a:extLst>
                <a:ext uri="{FF2B5EF4-FFF2-40B4-BE49-F238E27FC236}">
                  <a16:creationId xmlns:a16="http://schemas.microsoft.com/office/drawing/2014/main" id="{4FFEF342-4589-BDE3-EC24-3196F754793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6994" y="3871467"/>
              <a:ext cx="198754" cy="85725"/>
            </a:xfrm>
            <a:prstGeom prst="rect">
              <a:avLst/>
            </a:prstGeom>
          </p:spPr>
        </p:pic>
        <p:pic>
          <p:nvPicPr>
            <p:cNvPr id="135" name="object 71">
              <a:extLst>
                <a:ext uri="{FF2B5EF4-FFF2-40B4-BE49-F238E27FC236}">
                  <a16:creationId xmlns:a16="http://schemas.microsoft.com/office/drawing/2014/main" id="{0F85E67B-D560-5B1C-3245-8E8B563F99C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8818" y="3871467"/>
              <a:ext cx="198755" cy="85725"/>
            </a:xfrm>
            <a:prstGeom prst="rect">
              <a:avLst/>
            </a:prstGeom>
          </p:spPr>
        </p:pic>
        <p:pic>
          <p:nvPicPr>
            <p:cNvPr id="136" name="object 72">
              <a:extLst>
                <a:ext uri="{FF2B5EF4-FFF2-40B4-BE49-F238E27FC236}">
                  <a16:creationId xmlns:a16="http://schemas.microsoft.com/office/drawing/2014/main" id="{28DAF896-511C-288E-AE1E-844E8EA5D84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6482" y="3871467"/>
              <a:ext cx="198754" cy="85725"/>
            </a:xfrm>
            <a:prstGeom prst="rect">
              <a:avLst/>
            </a:prstGeom>
          </p:spPr>
        </p:pic>
        <p:pic>
          <p:nvPicPr>
            <p:cNvPr id="137" name="object 73">
              <a:extLst>
                <a:ext uri="{FF2B5EF4-FFF2-40B4-BE49-F238E27FC236}">
                  <a16:creationId xmlns:a16="http://schemas.microsoft.com/office/drawing/2014/main" id="{D120C417-2CE6-98A3-E6D9-B6FB324A923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2654" y="3871467"/>
              <a:ext cx="198754" cy="85725"/>
            </a:xfrm>
            <a:prstGeom prst="rect">
              <a:avLst/>
            </a:prstGeom>
          </p:spPr>
        </p:pic>
        <p:pic>
          <p:nvPicPr>
            <p:cNvPr id="138" name="object 74">
              <a:extLst>
                <a:ext uri="{FF2B5EF4-FFF2-40B4-BE49-F238E27FC236}">
                  <a16:creationId xmlns:a16="http://schemas.microsoft.com/office/drawing/2014/main" id="{04269FF1-6D08-BF24-44E2-39941AFF723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2525" y="3871467"/>
              <a:ext cx="198754" cy="85725"/>
            </a:xfrm>
            <a:prstGeom prst="rect">
              <a:avLst/>
            </a:prstGeom>
          </p:spPr>
        </p:pic>
        <p:pic>
          <p:nvPicPr>
            <p:cNvPr id="139" name="object 75">
              <a:extLst>
                <a:ext uri="{FF2B5EF4-FFF2-40B4-BE49-F238E27FC236}">
                  <a16:creationId xmlns:a16="http://schemas.microsoft.com/office/drawing/2014/main" id="{56A16284-B91C-5D9C-DD4F-25B7673EE3B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42398" y="3871467"/>
              <a:ext cx="198754" cy="85725"/>
            </a:xfrm>
            <a:prstGeom prst="rect">
              <a:avLst/>
            </a:prstGeom>
          </p:spPr>
        </p:pic>
        <p:pic>
          <p:nvPicPr>
            <p:cNvPr id="140" name="object 76">
              <a:extLst>
                <a:ext uri="{FF2B5EF4-FFF2-40B4-BE49-F238E27FC236}">
                  <a16:creationId xmlns:a16="http://schemas.microsoft.com/office/drawing/2014/main" id="{E4948444-2003-B92C-40BE-C76387DE570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8682" y="3871467"/>
              <a:ext cx="198754" cy="85725"/>
            </a:xfrm>
            <a:prstGeom prst="rect">
              <a:avLst/>
            </a:prstGeom>
          </p:spPr>
        </p:pic>
      </p:grpSp>
      <p:sp>
        <p:nvSpPr>
          <p:cNvPr id="141" name="object 77">
            <a:extLst>
              <a:ext uri="{FF2B5EF4-FFF2-40B4-BE49-F238E27FC236}">
                <a16:creationId xmlns:a16="http://schemas.microsoft.com/office/drawing/2014/main" id="{A3D3A61D-9EE2-94D6-28EF-28724C8A9315}"/>
              </a:ext>
            </a:extLst>
          </p:cNvPr>
          <p:cNvSpPr txBox="1"/>
          <p:nvPr/>
        </p:nvSpPr>
        <p:spPr>
          <a:xfrm>
            <a:off x="4889627" y="4618101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30" baseline="11574" dirty="0">
                <a:solidFill>
                  <a:srgbClr val="404040"/>
                </a:solidFill>
                <a:latin typeface="Symbola"/>
                <a:cs typeface="Symbola"/>
              </a:rPr>
              <a:t>𝐿</a:t>
            </a:r>
            <a:r>
              <a:rPr sz="850" spc="-20" dirty="0">
                <a:solidFill>
                  <a:srgbClr val="404040"/>
                </a:solidFill>
                <a:latin typeface="Symbola"/>
                <a:cs typeface="Symbola"/>
              </a:rPr>
              <a:t>𝑟𝑒𝑐</a:t>
            </a:r>
            <a:endParaRPr sz="850">
              <a:latin typeface="Symbola"/>
              <a:cs typeface="Symbola"/>
            </a:endParaRPr>
          </a:p>
        </p:txBody>
      </p:sp>
      <p:grpSp>
        <p:nvGrpSpPr>
          <p:cNvPr id="142" name="object 78">
            <a:extLst>
              <a:ext uri="{FF2B5EF4-FFF2-40B4-BE49-F238E27FC236}">
                <a16:creationId xmlns:a16="http://schemas.microsoft.com/office/drawing/2014/main" id="{F9024517-8893-AC16-D27C-0508C6FFAA87}"/>
              </a:ext>
            </a:extLst>
          </p:cNvPr>
          <p:cNvGrpSpPr/>
          <p:nvPr/>
        </p:nvGrpSpPr>
        <p:grpSpPr>
          <a:xfrm>
            <a:off x="5019040" y="4495038"/>
            <a:ext cx="85725" cy="666115"/>
            <a:chOff x="5019040" y="4495038"/>
            <a:chExt cx="85725" cy="666115"/>
          </a:xfrm>
        </p:grpSpPr>
        <p:sp>
          <p:nvSpPr>
            <p:cNvPr id="143" name="object 79">
              <a:extLst>
                <a:ext uri="{FF2B5EF4-FFF2-40B4-BE49-F238E27FC236}">
                  <a16:creationId xmlns:a16="http://schemas.microsoft.com/office/drawing/2014/main" id="{602C661C-C1C2-6222-A6DD-6EE65D4E0ADD}"/>
                </a:ext>
              </a:extLst>
            </p:cNvPr>
            <p:cNvSpPr/>
            <p:nvPr/>
          </p:nvSpPr>
          <p:spPr>
            <a:xfrm>
              <a:off x="5019040" y="4842510"/>
              <a:ext cx="85725" cy="318770"/>
            </a:xfrm>
            <a:custGeom>
              <a:avLst/>
              <a:gdLst/>
              <a:ahLst/>
              <a:cxnLst/>
              <a:rect l="l" t="t" r="r" b="b"/>
              <a:pathLst>
                <a:path w="85725" h="318770">
                  <a:moveTo>
                    <a:pt x="57150" y="71500"/>
                  </a:moveTo>
                  <a:lnTo>
                    <a:pt x="28575" y="71500"/>
                  </a:lnTo>
                  <a:lnTo>
                    <a:pt x="28575" y="318388"/>
                  </a:lnTo>
                  <a:lnTo>
                    <a:pt x="57150" y="318388"/>
                  </a:lnTo>
                  <a:lnTo>
                    <a:pt x="57150" y="71500"/>
                  </a:lnTo>
                  <a:close/>
                </a:path>
                <a:path w="85725" h="318770">
                  <a:moveTo>
                    <a:pt x="42925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500"/>
                  </a:lnTo>
                  <a:lnTo>
                    <a:pt x="78623" y="71500"/>
                  </a:lnTo>
                  <a:lnTo>
                    <a:pt x="42925" y="0"/>
                  </a:lnTo>
                  <a:close/>
                </a:path>
                <a:path w="85725" h="318770">
                  <a:moveTo>
                    <a:pt x="78623" y="71500"/>
                  </a:moveTo>
                  <a:lnTo>
                    <a:pt x="57150" y="71500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623" y="715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80">
              <a:extLst>
                <a:ext uri="{FF2B5EF4-FFF2-40B4-BE49-F238E27FC236}">
                  <a16:creationId xmlns:a16="http://schemas.microsoft.com/office/drawing/2014/main" id="{DED579F2-C50E-7052-9B40-E7AC78697C5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9040" y="4495038"/>
              <a:ext cx="85725" cy="173862"/>
            </a:xfrm>
            <a:prstGeom prst="rect">
              <a:avLst/>
            </a:prstGeom>
          </p:spPr>
        </p:pic>
      </p:grpSp>
      <p:sp>
        <p:nvSpPr>
          <p:cNvPr id="145" name="object 81">
            <a:extLst>
              <a:ext uri="{FF2B5EF4-FFF2-40B4-BE49-F238E27FC236}">
                <a16:creationId xmlns:a16="http://schemas.microsoft.com/office/drawing/2014/main" id="{52C1EFEB-C159-A58C-F679-3A41CE78851D}"/>
              </a:ext>
            </a:extLst>
          </p:cNvPr>
          <p:cNvSpPr txBox="1"/>
          <p:nvPr/>
        </p:nvSpPr>
        <p:spPr>
          <a:xfrm>
            <a:off x="8264017" y="4594097"/>
            <a:ext cx="446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89" baseline="11574" dirty="0">
                <a:solidFill>
                  <a:srgbClr val="404040"/>
                </a:solidFill>
                <a:latin typeface="Symbola"/>
                <a:cs typeface="Symbola"/>
              </a:rPr>
              <a:t>𝐿</a:t>
            </a:r>
            <a:r>
              <a:rPr sz="850" spc="60" dirty="0">
                <a:solidFill>
                  <a:srgbClr val="404040"/>
                </a:solidFill>
                <a:latin typeface="Symbola"/>
                <a:cs typeface="Symbola"/>
              </a:rPr>
              <a:t>𝑓𝑜𝑐𝑎𝑙</a:t>
            </a:r>
            <a:endParaRPr sz="850">
              <a:latin typeface="Symbola"/>
              <a:cs typeface="Symbola"/>
            </a:endParaRPr>
          </a:p>
        </p:txBody>
      </p:sp>
      <p:sp>
        <p:nvSpPr>
          <p:cNvPr id="154" name="object 18">
            <a:extLst>
              <a:ext uri="{FF2B5EF4-FFF2-40B4-BE49-F238E27FC236}">
                <a16:creationId xmlns:a16="http://schemas.microsoft.com/office/drawing/2014/main" id="{001E108E-8451-4C20-AE8A-2167A078D7C2}"/>
              </a:ext>
            </a:extLst>
          </p:cNvPr>
          <p:cNvSpPr txBox="1"/>
          <p:nvPr/>
        </p:nvSpPr>
        <p:spPr>
          <a:xfrm>
            <a:off x="9761981" y="3283458"/>
            <a:ext cx="260985" cy="1262380"/>
          </a:xfrm>
          <a:prstGeom prst="rect">
            <a:avLst/>
          </a:prstGeom>
          <a:noFill/>
          <a:ln w="19050">
            <a:solidFill>
              <a:srgbClr val="7E7E7E"/>
            </a:solidFill>
          </a:ln>
        </p:spPr>
        <p:txBody>
          <a:bodyPr vert="vert270" wrap="square" lIns="0" tIns="3556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280"/>
              </a:spcBef>
            </a:pPr>
            <a:r>
              <a:rPr sz="1100" b="1" spc="-30" dirty="0">
                <a:solidFill>
                  <a:srgbClr val="404040"/>
                </a:solidFill>
                <a:latin typeface="Noto Sans CJK HK"/>
                <a:cs typeface="Noto Sans CJK HK"/>
              </a:rPr>
              <a:t>Global</a:t>
            </a:r>
            <a:r>
              <a:rPr sz="1100" b="1" spc="-3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Noto Sans CJK HK"/>
                <a:cs typeface="Noto Sans CJK HK"/>
              </a:rPr>
              <a:t>max</a:t>
            </a:r>
            <a:r>
              <a:rPr sz="1100" b="1" spc="-40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pool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155" name="object 19">
            <a:extLst>
              <a:ext uri="{FF2B5EF4-FFF2-40B4-BE49-F238E27FC236}">
                <a16:creationId xmlns:a16="http://schemas.microsoft.com/office/drawing/2014/main" id="{12ADD176-8EF7-7182-D63F-CA7730CFA026}"/>
              </a:ext>
            </a:extLst>
          </p:cNvPr>
          <p:cNvSpPr txBox="1"/>
          <p:nvPr/>
        </p:nvSpPr>
        <p:spPr>
          <a:xfrm>
            <a:off x="9262109" y="3283458"/>
            <a:ext cx="260985" cy="1262380"/>
          </a:xfrm>
          <a:prstGeom prst="rect">
            <a:avLst/>
          </a:prstGeom>
          <a:noFill/>
          <a:ln w="19050">
            <a:solidFill>
              <a:srgbClr val="7E7E7E"/>
            </a:solidFill>
          </a:ln>
        </p:spPr>
        <p:txBody>
          <a:bodyPr vert="vert270" wrap="square" lIns="0" tIns="34925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275"/>
              </a:spcBef>
            </a:pP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Local</a:t>
            </a:r>
            <a:r>
              <a:rPr sz="1100" b="1" spc="-3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404040"/>
                </a:solidFill>
                <a:latin typeface="Noto Sans CJK HK"/>
                <a:cs typeface="Noto Sans CJK HK"/>
              </a:rPr>
              <a:t>avg.</a:t>
            </a:r>
            <a:r>
              <a:rPr sz="1100" b="1" spc="-2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pool</a:t>
            </a:r>
            <a:endParaRPr sz="1100">
              <a:latin typeface="Noto Sans CJK HK"/>
              <a:cs typeface="Noto Sans CJK HK"/>
            </a:endParaRPr>
          </a:p>
        </p:txBody>
      </p:sp>
      <p:pic>
        <p:nvPicPr>
          <p:cNvPr id="156" name="圖片 7">
            <a:extLst>
              <a:ext uri="{FF2B5EF4-FFF2-40B4-BE49-F238E27FC236}">
                <a16:creationId xmlns:a16="http://schemas.microsoft.com/office/drawing/2014/main" id="{CB111339-15BB-FCD8-6EB7-5127DDC96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4275" y="3284271"/>
            <a:ext cx="1154143" cy="1154143"/>
          </a:xfrm>
          <a:prstGeom prst="rect">
            <a:avLst/>
          </a:prstGeom>
        </p:spPr>
      </p:pic>
      <p:pic>
        <p:nvPicPr>
          <p:cNvPr id="157" name="圖片 14">
            <a:extLst>
              <a:ext uri="{FF2B5EF4-FFF2-40B4-BE49-F238E27FC236}">
                <a16:creationId xmlns:a16="http://schemas.microsoft.com/office/drawing/2014/main" id="{069D73BC-83D4-2C91-1E56-A2DD0A66EB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0598" y="3336185"/>
            <a:ext cx="1154143" cy="1154143"/>
          </a:xfrm>
          <a:prstGeom prst="rect">
            <a:avLst/>
          </a:prstGeom>
        </p:spPr>
      </p:pic>
      <p:pic>
        <p:nvPicPr>
          <p:cNvPr id="158" name="圖片 20">
            <a:extLst>
              <a:ext uri="{FF2B5EF4-FFF2-40B4-BE49-F238E27FC236}">
                <a16:creationId xmlns:a16="http://schemas.microsoft.com/office/drawing/2014/main" id="{D669EFD4-BB3A-247F-2352-E6B37234EF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7588" y="3335515"/>
            <a:ext cx="1198258" cy="1198258"/>
          </a:xfrm>
          <a:prstGeom prst="rect">
            <a:avLst/>
          </a:prstGeom>
        </p:spPr>
      </p:pic>
      <p:pic>
        <p:nvPicPr>
          <p:cNvPr id="163" name="圖片 14">
            <a:extLst>
              <a:ext uri="{FF2B5EF4-FFF2-40B4-BE49-F238E27FC236}">
                <a16:creationId xmlns:a16="http://schemas.microsoft.com/office/drawing/2014/main" id="{CC91E67F-635D-89FB-8A23-B5A5DC560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6896" y="3605626"/>
            <a:ext cx="99978" cy="595006"/>
          </a:xfrm>
          <a:prstGeom prst="rect">
            <a:avLst/>
          </a:prstGeom>
        </p:spPr>
      </p:pic>
      <p:pic>
        <p:nvPicPr>
          <p:cNvPr id="164" name="圖片 20">
            <a:extLst>
              <a:ext uri="{FF2B5EF4-FFF2-40B4-BE49-F238E27FC236}">
                <a16:creationId xmlns:a16="http://schemas.microsoft.com/office/drawing/2014/main" id="{35B11059-32A5-1499-74E0-B10B350019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3374" y="3616992"/>
            <a:ext cx="97264" cy="600984"/>
          </a:xfrm>
          <a:prstGeom prst="rect">
            <a:avLst/>
          </a:prstGeom>
        </p:spPr>
      </p:pic>
      <p:sp>
        <p:nvSpPr>
          <p:cNvPr id="86" name="object 82">
            <a:extLst>
              <a:ext uri="{FF2B5EF4-FFF2-40B4-BE49-F238E27FC236}">
                <a16:creationId xmlns:a16="http://schemas.microsoft.com/office/drawing/2014/main" id="{6F714ED4-A6F3-490C-A2AA-E3D2FF3CC200}"/>
              </a:ext>
            </a:extLst>
          </p:cNvPr>
          <p:cNvSpPr/>
          <p:nvPr/>
        </p:nvSpPr>
        <p:spPr>
          <a:xfrm>
            <a:off x="1440368" y="2044318"/>
            <a:ext cx="9400540" cy="3481070"/>
          </a:xfrm>
          <a:custGeom>
            <a:avLst/>
            <a:gdLst/>
            <a:ahLst/>
            <a:cxnLst/>
            <a:rect l="l" t="t" r="r" b="b"/>
            <a:pathLst>
              <a:path w="9400540" h="3481070">
                <a:moveTo>
                  <a:pt x="9241790" y="0"/>
                </a:moveTo>
                <a:lnTo>
                  <a:pt x="158242" y="0"/>
                </a:lnTo>
                <a:lnTo>
                  <a:pt x="108222" y="8069"/>
                </a:lnTo>
                <a:lnTo>
                  <a:pt x="64783" y="30536"/>
                </a:lnTo>
                <a:lnTo>
                  <a:pt x="30529" y="64794"/>
                </a:lnTo>
                <a:lnTo>
                  <a:pt x="8066" y="108232"/>
                </a:lnTo>
                <a:lnTo>
                  <a:pt x="0" y="158241"/>
                </a:lnTo>
                <a:lnTo>
                  <a:pt x="0" y="3322574"/>
                </a:lnTo>
                <a:lnTo>
                  <a:pt x="8066" y="3372588"/>
                </a:lnTo>
                <a:lnTo>
                  <a:pt x="30529" y="3416027"/>
                </a:lnTo>
                <a:lnTo>
                  <a:pt x="64783" y="3450282"/>
                </a:lnTo>
                <a:lnTo>
                  <a:pt x="108222" y="3472748"/>
                </a:lnTo>
                <a:lnTo>
                  <a:pt x="158242" y="3480816"/>
                </a:lnTo>
                <a:lnTo>
                  <a:pt x="9241790" y="3480816"/>
                </a:lnTo>
                <a:lnTo>
                  <a:pt x="9291799" y="3472748"/>
                </a:lnTo>
                <a:lnTo>
                  <a:pt x="9335237" y="3450282"/>
                </a:lnTo>
                <a:lnTo>
                  <a:pt x="9369495" y="3416027"/>
                </a:lnTo>
                <a:lnTo>
                  <a:pt x="9391962" y="3372588"/>
                </a:lnTo>
                <a:lnTo>
                  <a:pt x="9400032" y="3322574"/>
                </a:lnTo>
                <a:lnTo>
                  <a:pt x="9400032" y="158241"/>
                </a:lnTo>
                <a:lnTo>
                  <a:pt x="9391962" y="108232"/>
                </a:lnTo>
                <a:lnTo>
                  <a:pt x="9369495" y="64794"/>
                </a:lnTo>
                <a:lnTo>
                  <a:pt x="9335237" y="30536"/>
                </a:lnTo>
                <a:lnTo>
                  <a:pt x="9291799" y="8069"/>
                </a:lnTo>
                <a:lnTo>
                  <a:pt x="9241790" y="0"/>
                </a:lnTo>
                <a:close/>
              </a:path>
            </a:pathLst>
          </a:custGeom>
          <a:solidFill>
            <a:srgbClr val="FFFFFF">
              <a:alpha val="85096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46" name="object 82">
            <a:extLst>
              <a:ext uri="{FF2B5EF4-FFF2-40B4-BE49-F238E27FC236}">
                <a16:creationId xmlns:a16="http://schemas.microsoft.com/office/drawing/2014/main" id="{8E3BAC48-178C-2C58-CF12-B9F01CCA2C6B}"/>
              </a:ext>
            </a:extLst>
          </p:cNvPr>
          <p:cNvGrpSpPr/>
          <p:nvPr/>
        </p:nvGrpSpPr>
        <p:grpSpPr>
          <a:xfrm>
            <a:off x="3040315" y="4483880"/>
            <a:ext cx="5446904" cy="1455928"/>
            <a:chOff x="3050285" y="4481321"/>
            <a:chExt cx="5446904" cy="1455928"/>
          </a:xfrm>
        </p:grpSpPr>
        <p:pic>
          <p:nvPicPr>
            <p:cNvPr id="147" name="object 83">
              <a:extLst>
                <a:ext uri="{FF2B5EF4-FFF2-40B4-BE49-F238E27FC236}">
                  <a16:creationId xmlns:a16="http://schemas.microsoft.com/office/drawing/2014/main" id="{7466E6E3-2204-2A05-B150-94CA1CDF3CE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1464" y="4481321"/>
              <a:ext cx="85725" cy="173862"/>
            </a:xfrm>
            <a:prstGeom prst="rect">
              <a:avLst/>
            </a:prstGeom>
          </p:spPr>
        </p:pic>
        <p:sp>
          <p:nvSpPr>
            <p:cNvPr id="148" name="object 84">
              <a:extLst>
                <a:ext uri="{FF2B5EF4-FFF2-40B4-BE49-F238E27FC236}">
                  <a16:creationId xmlns:a16="http://schemas.microsoft.com/office/drawing/2014/main" id="{9AF0688C-CF21-6959-0583-CEB0B15AA401}"/>
                </a:ext>
              </a:extLst>
            </p:cNvPr>
            <p:cNvSpPr/>
            <p:nvPr/>
          </p:nvSpPr>
          <p:spPr>
            <a:xfrm>
              <a:off x="3050285" y="4949189"/>
              <a:ext cx="2628900" cy="988060"/>
            </a:xfrm>
            <a:custGeom>
              <a:avLst/>
              <a:gdLst/>
              <a:ahLst/>
              <a:cxnLst/>
              <a:rect l="l" t="t" r="r" b="b"/>
              <a:pathLst>
                <a:path w="2628900" h="988060">
                  <a:moveTo>
                    <a:pt x="2464308" y="0"/>
                  </a:moveTo>
                  <a:lnTo>
                    <a:pt x="164591" y="0"/>
                  </a:lnTo>
                  <a:lnTo>
                    <a:pt x="120826" y="5877"/>
                  </a:lnTo>
                  <a:lnTo>
                    <a:pt x="81505" y="22464"/>
                  </a:lnTo>
                  <a:lnTo>
                    <a:pt x="48196" y="48196"/>
                  </a:lnTo>
                  <a:lnTo>
                    <a:pt x="22464" y="81505"/>
                  </a:lnTo>
                  <a:lnTo>
                    <a:pt x="5877" y="120826"/>
                  </a:lnTo>
                  <a:lnTo>
                    <a:pt x="0" y="164592"/>
                  </a:lnTo>
                  <a:lnTo>
                    <a:pt x="0" y="822960"/>
                  </a:lnTo>
                  <a:lnTo>
                    <a:pt x="5877" y="866716"/>
                  </a:lnTo>
                  <a:lnTo>
                    <a:pt x="22464" y="906034"/>
                  </a:lnTo>
                  <a:lnTo>
                    <a:pt x="48196" y="939345"/>
                  </a:lnTo>
                  <a:lnTo>
                    <a:pt x="81505" y="965081"/>
                  </a:lnTo>
                  <a:lnTo>
                    <a:pt x="120826" y="981672"/>
                  </a:lnTo>
                  <a:lnTo>
                    <a:pt x="164591" y="987552"/>
                  </a:lnTo>
                  <a:lnTo>
                    <a:pt x="2464308" y="987552"/>
                  </a:lnTo>
                  <a:lnTo>
                    <a:pt x="2508073" y="981672"/>
                  </a:lnTo>
                  <a:lnTo>
                    <a:pt x="2547394" y="965081"/>
                  </a:lnTo>
                  <a:lnTo>
                    <a:pt x="2580703" y="939345"/>
                  </a:lnTo>
                  <a:lnTo>
                    <a:pt x="2606435" y="906034"/>
                  </a:lnTo>
                  <a:lnTo>
                    <a:pt x="2623022" y="866716"/>
                  </a:lnTo>
                  <a:lnTo>
                    <a:pt x="2628900" y="822960"/>
                  </a:lnTo>
                  <a:lnTo>
                    <a:pt x="2628900" y="164592"/>
                  </a:lnTo>
                  <a:lnTo>
                    <a:pt x="2623022" y="120826"/>
                  </a:lnTo>
                  <a:lnTo>
                    <a:pt x="2606435" y="81505"/>
                  </a:lnTo>
                  <a:lnTo>
                    <a:pt x="2580703" y="48196"/>
                  </a:lnTo>
                  <a:lnTo>
                    <a:pt x="2547394" y="22464"/>
                  </a:lnTo>
                  <a:lnTo>
                    <a:pt x="2508073" y="5877"/>
                  </a:lnTo>
                  <a:lnTo>
                    <a:pt x="2464308" y="0"/>
                  </a:lnTo>
                  <a:close/>
                </a:path>
              </a:pathLst>
            </a:custGeom>
            <a:solidFill>
              <a:srgbClr val="FFE699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85">
              <a:extLst>
                <a:ext uri="{FF2B5EF4-FFF2-40B4-BE49-F238E27FC236}">
                  <a16:creationId xmlns:a16="http://schemas.microsoft.com/office/drawing/2014/main" id="{23FD1221-0D4B-5515-3719-5AF8A16A9C13}"/>
                </a:ext>
              </a:extLst>
            </p:cNvPr>
            <p:cNvSpPr/>
            <p:nvPr/>
          </p:nvSpPr>
          <p:spPr>
            <a:xfrm>
              <a:off x="3050285" y="4949189"/>
              <a:ext cx="2628900" cy="988060"/>
            </a:xfrm>
            <a:custGeom>
              <a:avLst/>
              <a:gdLst/>
              <a:ahLst/>
              <a:cxnLst/>
              <a:rect l="l" t="t" r="r" b="b"/>
              <a:pathLst>
                <a:path w="2628900" h="988060">
                  <a:moveTo>
                    <a:pt x="0" y="164592"/>
                  </a:moveTo>
                  <a:lnTo>
                    <a:pt x="5877" y="120826"/>
                  </a:lnTo>
                  <a:lnTo>
                    <a:pt x="22464" y="81505"/>
                  </a:lnTo>
                  <a:lnTo>
                    <a:pt x="48196" y="48196"/>
                  </a:lnTo>
                  <a:lnTo>
                    <a:pt x="81505" y="22464"/>
                  </a:lnTo>
                  <a:lnTo>
                    <a:pt x="120826" y="5877"/>
                  </a:lnTo>
                  <a:lnTo>
                    <a:pt x="164591" y="0"/>
                  </a:lnTo>
                  <a:lnTo>
                    <a:pt x="2464308" y="0"/>
                  </a:lnTo>
                  <a:lnTo>
                    <a:pt x="2508073" y="5877"/>
                  </a:lnTo>
                  <a:lnTo>
                    <a:pt x="2547394" y="22464"/>
                  </a:lnTo>
                  <a:lnTo>
                    <a:pt x="2580703" y="48196"/>
                  </a:lnTo>
                  <a:lnTo>
                    <a:pt x="2606435" y="81505"/>
                  </a:lnTo>
                  <a:lnTo>
                    <a:pt x="2623022" y="120826"/>
                  </a:lnTo>
                  <a:lnTo>
                    <a:pt x="2628900" y="164592"/>
                  </a:lnTo>
                  <a:lnTo>
                    <a:pt x="2628900" y="822960"/>
                  </a:lnTo>
                  <a:lnTo>
                    <a:pt x="2623022" y="866716"/>
                  </a:lnTo>
                  <a:lnTo>
                    <a:pt x="2606435" y="906034"/>
                  </a:lnTo>
                  <a:lnTo>
                    <a:pt x="2580703" y="939345"/>
                  </a:lnTo>
                  <a:lnTo>
                    <a:pt x="2547394" y="965081"/>
                  </a:lnTo>
                  <a:lnTo>
                    <a:pt x="2508073" y="981672"/>
                  </a:lnTo>
                  <a:lnTo>
                    <a:pt x="2464308" y="987552"/>
                  </a:lnTo>
                  <a:lnTo>
                    <a:pt x="164591" y="987552"/>
                  </a:lnTo>
                  <a:lnTo>
                    <a:pt x="120826" y="981672"/>
                  </a:lnTo>
                  <a:lnTo>
                    <a:pt x="81505" y="965081"/>
                  </a:lnTo>
                  <a:lnTo>
                    <a:pt x="48196" y="939345"/>
                  </a:lnTo>
                  <a:lnTo>
                    <a:pt x="22464" y="906034"/>
                  </a:lnTo>
                  <a:lnTo>
                    <a:pt x="5877" y="866716"/>
                  </a:lnTo>
                  <a:lnTo>
                    <a:pt x="0" y="822960"/>
                  </a:lnTo>
                  <a:lnTo>
                    <a:pt x="0" y="164592"/>
                  </a:lnTo>
                  <a:close/>
                </a:path>
              </a:pathLst>
            </a:custGeom>
            <a:ln w="19050">
              <a:solidFill>
                <a:srgbClr val="AEABA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D15010E9-3788-DA90-EAB7-6FC0D96F1BD5}"/>
              </a:ext>
            </a:extLst>
          </p:cNvPr>
          <p:cNvGrpSpPr/>
          <p:nvPr/>
        </p:nvGrpSpPr>
        <p:grpSpPr>
          <a:xfrm>
            <a:off x="3185936" y="4981447"/>
            <a:ext cx="2378569" cy="734061"/>
            <a:chOff x="3185936" y="4981447"/>
            <a:chExt cx="2378569" cy="734061"/>
          </a:xfrm>
        </p:grpSpPr>
        <p:sp>
          <p:nvSpPr>
            <p:cNvPr id="150" name="object 86">
              <a:extLst>
                <a:ext uri="{FF2B5EF4-FFF2-40B4-BE49-F238E27FC236}">
                  <a16:creationId xmlns:a16="http://schemas.microsoft.com/office/drawing/2014/main" id="{F64FEC09-47B7-4AC7-50C1-6C3DDC0D1EC9}"/>
                </a:ext>
              </a:extLst>
            </p:cNvPr>
            <p:cNvSpPr txBox="1"/>
            <p:nvPr/>
          </p:nvSpPr>
          <p:spPr>
            <a:xfrm>
              <a:off x="3244723" y="4981447"/>
              <a:ext cx="1272540" cy="16607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-10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Anomaly</a:t>
              </a:r>
              <a:r>
                <a:rPr sz="1000" b="1" spc="-20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 </a:t>
              </a:r>
              <a:r>
                <a:rPr sz="1000" b="1" spc="-10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generation</a:t>
              </a:r>
              <a:endParaRPr sz="1000" dirty="0">
                <a:solidFill>
                  <a:srgbClr val="FF0000"/>
                </a:solidFill>
                <a:latin typeface="Noto Sans CJK HK"/>
                <a:cs typeface="Noto Sans CJK HK"/>
              </a:endParaRPr>
            </a:p>
          </p:txBody>
        </p:sp>
        <p:grpSp>
          <p:nvGrpSpPr>
            <p:cNvPr id="151" name="object 87">
              <a:extLst>
                <a:ext uri="{FF2B5EF4-FFF2-40B4-BE49-F238E27FC236}">
                  <a16:creationId xmlns:a16="http://schemas.microsoft.com/office/drawing/2014/main" id="{6BE1C756-34E4-1944-8334-B05733C67B33}"/>
                </a:ext>
              </a:extLst>
            </p:cNvPr>
            <p:cNvGrpSpPr/>
            <p:nvPr/>
          </p:nvGrpSpPr>
          <p:grpSpPr>
            <a:xfrm>
              <a:off x="3758946" y="5169408"/>
              <a:ext cx="1805559" cy="546100"/>
              <a:chOff x="3758946" y="5169408"/>
              <a:chExt cx="1805559" cy="546100"/>
            </a:xfrm>
          </p:grpSpPr>
          <p:sp>
            <p:nvSpPr>
              <p:cNvPr id="152" name="object 89">
                <a:extLst>
                  <a:ext uri="{FF2B5EF4-FFF2-40B4-BE49-F238E27FC236}">
                    <a16:creationId xmlns:a16="http://schemas.microsoft.com/office/drawing/2014/main" id="{05A916EF-7209-3747-0931-4E70B3E38D23}"/>
                  </a:ext>
                </a:extLst>
              </p:cNvPr>
              <p:cNvSpPr/>
              <p:nvPr/>
            </p:nvSpPr>
            <p:spPr>
              <a:xfrm>
                <a:off x="4046220" y="5169408"/>
                <a:ext cx="1518285" cy="546100"/>
              </a:xfrm>
              <a:custGeom>
                <a:avLst/>
                <a:gdLst/>
                <a:ahLst/>
                <a:cxnLst/>
                <a:rect l="l" t="t" r="r" b="b"/>
                <a:pathLst>
                  <a:path w="1518285" h="546100">
                    <a:moveTo>
                      <a:pt x="1517903" y="0"/>
                    </a:moveTo>
                    <a:lnTo>
                      <a:pt x="0" y="0"/>
                    </a:lnTo>
                    <a:lnTo>
                      <a:pt x="0" y="545592"/>
                    </a:lnTo>
                    <a:lnTo>
                      <a:pt x="1517903" y="545592"/>
                    </a:lnTo>
                    <a:lnTo>
                      <a:pt x="1517903" y="0"/>
                    </a:lnTo>
                    <a:close/>
                  </a:path>
                </a:pathLst>
              </a:custGeom>
              <a:solidFill>
                <a:srgbClr val="AEABAB">
                  <a:alpha val="79998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3" name="object 91">
                <a:extLst>
                  <a:ext uri="{FF2B5EF4-FFF2-40B4-BE49-F238E27FC236}">
                    <a16:creationId xmlns:a16="http://schemas.microsoft.com/office/drawing/2014/main" id="{245B03BF-6193-2D6B-A885-15A297707C29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758946" y="5400040"/>
                <a:ext cx="233679" cy="85725"/>
              </a:xfrm>
              <a:prstGeom prst="rect">
                <a:avLst/>
              </a:prstGeom>
            </p:spPr>
          </p:pic>
        </p:grpSp>
        <p:pic>
          <p:nvPicPr>
            <p:cNvPr id="159" name="圖片 7">
              <a:extLst>
                <a:ext uri="{FF2B5EF4-FFF2-40B4-BE49-F238E27FC236}">
                  <a16:creationId xmlns:a16="http://schemas.microsoft.com/office/drawing/2014/main" id="{8AD4FD93-C8CF-CDC4-3581-7416726D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8439" y="5194044"/>
              <a:ext cx="463150" cy="463150"/>
            </a:xfrm>
            <a:prstGeom prst="rect">
              <a:avLst/>
            </a:prstGeom>
          </p:spPr>
        </p:pic>
        <p:pic>
          <p:nvPicPr>
            <p:cNvPr id="160" name="圖片 18">
              <a:extLst>
                <a:ext uri="{FF2B5EF4-FFF2-40B4-BE49-F238E27FC236}">
                  <a16:creationId xmlns:a16="http://schemas.microsoft.com/office/drawing/2014/main" id="{33283EF0-26E8-DEEE-BE63-0E3586FE3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02607" y="5194044"/>
              <a:ext cx="463150" cy="463150"/>
            </a:xfrm>
            <a:prstGeom prst="rect">
              <a:avLst/>
            </a:prstGeom>
          </p:spPr>
        </p:pic>
        <p:pic>
          <p:nvPicPr>
            <p:cNvPr id="161" name="圖片 20">
              <a:extLst>
                <a:ext uri="{FF2B5EF4-FFF2-40B4-BE49-F238E27FC236}">
                  <a16:creationId xmlns:a16="http://schemas.microsoft.com/office/drawing/2014/main" id="{4B2DB2A6-1887-5450-4A9B-CEDA9B75C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62605" y="5175794"/>
              <a:ext cx="485453" cy="485453"/>
            </a:xfrm>
            <a:prstGeom prst="rect">
              <a:avLst/>
            </a:prstGeom>
          </p:spPr>
        </p:pic>
        <p:pic>
          <p:nvPicPr>
            <p:cNvPr id="162" name="圖片 14">
              <a:extLst>
                <a:ext uri="{FF2B5EF4-FFF2-40B4-BE49-F238E27FC236}">
                  <a16:creationId xmlns:a16="http://schemas.microsoft.com/office/drawing/2014/main" id="{EBC45B8C-59EB-44CC-9AB1-31CF55CC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85936" y="5214562"/>
              <a:ext cx="489190" cy="489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189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24C5E9-59FB-41C5-8CEB-C75D71C2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88" name="object 9">
            <a:extLst>
              <a:ext uri="{FF2B5EF4-FFF2-40B4-BE49-F238E27FC236}">
                <a16:creationId xmlns:a16="http://schemas.microsoft.com/office/drawing/2014/main" id="{5D020C7B-8218-4A4B-B394-A6547FEA6463}"/>
              </a:ext>
            </a:extLst>
          </p:cNvPr>
          <p:cNvSpPr txBox="1"/>
          <p:nvPr/>
        </p:nvSpPr>
        <p:spPr>
          <a:xfrm>
            <a:off x="720725" y="1907801"/>
            <a:ext cx="10750550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0"/>
              </a:lnSpc>
              <a:tabLst>
                <a:tab pos="2770505" algn="l"/>
                <a:tab pos="5490845" algn="l"/>
                <a:tab pos="7989570" algn="l"/>
              </a:tabLst>
            </a:pPr>
            <a:r>
              <a:rPr sz="1100" b="1" spc="-30" dirty="0">
                <a:solidFill>
                  <a:srgbClr val="1F3863"/>
                </a:solidFill>
                <a:latin typeface="Noto Sans CJK HK"/>
                <a:cs typeface="Noto Sans CJK HK"/>
              </a:rPr>
              <a:t>Simulated</a:t>
            </a:r>
            <a:r>
              <a:rPr sz="1100" b="1" spc="-5" dirty="0">
                <a:solidFill>
                  <a:srgbClr val="1F3863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1F3863"/>
                </a:solidFill>
                <a:latin typeface="Noto Sans CJK HK"/>
                <a:cs typeface="Noto Sans CJK HK"/>
              </a:rPr>
              <a:t>anomaly</a:t>
            </a:r>
            <a:r>
              <a:rPr sz="1100" b="1" spc="5" dirty="0">
                <a:solidFill>
                  <a:srgbClr val="1F3863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1F3863"/>
                </a:solidFill>
                <a:latin typeface="Noto Sans CJK HK"/>
                <a:cs typeface="Noto Sans CJK HK"/>
              </a:rPr>
              <a:t>generation</a:t>
            </a:r>
            <a:r>
              <a:rPr sz="1100" b="1" dirty="0">
                <a:solidFill>
                  <a:srgbClr val="1F3863"/>
                </a:solidFill>
                <a:latin typeface="Noto Sans CJK HK"/>
                <a:cs typeface="Noto Sans CJK HK"/>
              </a:rPr>
              <a:t>	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Reconstructive</a:t>
            </a:r>
            <a:r>
              <a:rPr sz="1100" b="1" spc="-3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network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	</a:t>
            </a:r>
            <a:r>
              <a:rPr sz="1100" b="1" spc="-20" dirty="0">
                <a:solidFill>
                  <a:srgbClr val="BEBEBE"/>
                </a:solidFill>
                <a:latin typeface="Noto Sans CJK HK"/>
                <a:cs typeface="Noto Sans CJK HK"/>
              </a:rPr>
              <a:t>Discriminative</a:t>
            </a:r>
            <a:r>
              <a:rPr sz="1100" b="1" spc="3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network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	Surface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 anomaly</a:t>
            </a:r>
            <a:r>
              <a:rPr sz="1100" b="1" spc="-1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localization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&amp;</a:t>
            </a:r>
            <a:r>
              <a:rPr sz="1100" b="1" spc="1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detection</a:t>
            </a:r>
            <a:endParaRPr sz="1100" dirty="0">
              <a:latin typeface="Noto Sans CJK HK"/>
              <a:cs typeface="Noto Sans CJK HK"/>
            </a:endParaRPr>
          </a:p>
        </p:txBody>
      </p:sp>
      <p:pic>
        <p:nvPicPr>
          <p:cNvPr id="90" name="object 8">
            <a:extLst>
              <a:ext uri="{FF2B5EF4-FFF2-40B4-BE49-F238E27FC236}">
                <a16:creationId xmlns:a16="http://schemas.microsoft.com/office/drawing/2014/main" id="{4F6112C4-25B1-4CD8-8B74-8A15AE0CDA1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953" y="1789420"/>
            <a:ext cx="2525376" cy="402955"/>
          </a:xfrm>
          <a:prstGeom prst="rect">
            <a:avLst/>
          </a:prstGeom>
        </p:spPr>
      </p:pic>
      <p:sp>
        <p:nvSpPr>
          <p:cNvPr id="295" name="object 14">
            <a:extLst>
              <a:ext uri="{FF2B5EF4-FFF2-40B4-BE49-F238E27FC236}">
                <a16:creationId xmlns:a16="http://schemas.microsoft.com/office/drawing/2014/main" id="{616CAA25-82D8-01D1-BB65-5234229B1817}"/>
              </a:ext>
            </a:extLst>
          </p:cNvPr>
          <p:cNvSpPr/>
          <p:nvPr/>
        </p:nvSpPr>
        <p:spPr>
          <a:xfrm>
            <a:off x="2172208" y="2915665"/>
            <a:ext cx="6324600" cy="2541905"/>
          </a:xfrm>
          <a:custGeom>
            <a:avLst/>
            <a:gdLst/>
            <a:ahLst/>
            <a:cxnLst/>
            <a:rect l="l" t="t" r="r" b="b"/>
            <a:pathLst>
              <a:path w="6324600" h="2541904">
                <a:moveTo>
                  <a:pt x="878459" y="2512326"/>
                </a:moveTo>
                <a:lnTo>
                  <a:pt x="57150" y="2512326"/>
                </a:lnTo>
                <a:lnTo>
                  <a:pt x="57150" y="1651381"/>
                </a:lnTo>
                <a:lnTo>
                  <a:pt x="85725" y="1651381"/>
                </a:lnTo>
                <a:lnTo>
                  <a:pt x="78549" y="1637030"/>
                </a:lnTo>
                <a:lnTo>
                  <a:pt x="42926" y="1565656"/>
                </a:lnTo>
                <a:lnTo>
                  <a:pt x="0" y="1651381"/>
                </a:lnTo>
                <a:lnTo>
                  <a:pt x="28575" y="1651381"/>
                </a:lnTo>
                <a:lnTo>
                  <a:pt x="28575" y="2540889"/>
                </a:lnTo>
                <a:lnTo>
                  <a:pt x="878459" y="2540889"/>
                </a:lnTo>
                <a:lnTo>
                  <a:pt x="878459" y="2526665"/>
                </a:lnTo>
                <a:lnTo>
                  <a:pt x="878459" y="2512326"/>
                </a:lnTo>
                <a:close/>
              </a:path>
              <a:path w="6324600" h="2541904">
                <a:moveTo>
                  <a:pt x="3903345" y="157099"/>
                </a:moveTo>
                <a:lnTo>
                  <a:pt x="3874770" y="157099"/>
                </a:lnTo>
                <a:lnTo>
                  <a:pt x="3874770" y="28575"/>
                </a:lnTo>
                <a:lnTo>
                  <a:pt x="3874770" y="14224"/>
                </a:lnTo>
                <a:lnTo>
                  <a:pt x="3874770" y="0"/>
                </a:lnTo>
                <a:lnTo>
                  <a:pt x="28575" y="0"/>
                </a:lnTo>
                <a:lnTo>
                  <a:pt x="28575" y="431419"/>
                </a:lnTo>
                <a:lnTo>
                  <a:pt x="57150" y="431419"/>
                </a:lnTo>
                <a:lnTo>
                  <a:pt x="57150" y="28575"/>
                </a:lnTo>
                <a:lnTo>
                  <a:pt x="3846195" y="28575"/>
                </a:lnTo>
                <a:lnTo>
                  <a:pt x="3846195" y="157099"/>
                </a:lnTo>
                <a:lnTo>
                  <a:pt x="3817620" y="157099"/>
                </a:lnTo>
                <a:lnTo>
                  <a:pt x="3860419" y="242824"/>
                </a:lnTo>
                <a:lnTo>
                  <a:pt x="3896156" y="171450"/>
                </a:lnTo>
                <a:lnTo>
                  <a:pt x="3903345" y="157099"/>
                </a:lnTo>
                <a:close/>
              </a:path>
              <a:path w="6324600" h="2541904">
                <a:moveTo>
                  <a:pt x="6324600" y="2000377"/>
                </a:moveTo>
                <a:lnTo>
                  <a:pt x="6317475" y="1986153"/>
                </a:lnTo>
                <a:lnTo>
                  <a:pt x="6281674" y="1914652"/>
                </a:lnTo>
                <a:lnTo>
                  <a:pt x="6238875" y="2000377"/>
                </a:lnTo>
                <a:lnTo>
                  <a:pt x="6267450" y="2000377"/>
                </a:lnTo>
                <a:lnTo>
                  <a:pt x="6267450" y="2513330"/>
                </a:lnTo>
                <a:lnTo>
                  <a:pt x="3506978" y="2513330"/>
                </a:lnTo>
                <a:lnTo>
                  <a:pt x="3506978" y="2541905"/>
                </a:lnTo>
                <a:lnTo>
                  <a:pt x="6296025" y="2541905"/>
                </a:lnTo>
                <a:lnTo>
                  <a:pt x="6296025" y="2527554"/>
                </a:lnTo>
                <a:lnTo>
                  <a:pt x="6296025" y="2513330"/>
                </a:lnTo>
                <a:lnTo>
                  <a:pt x="6296025" y="2000377"/>
                </a:lnTo>
                <a:lnTo>
                  <a:pt x="6324600" y="200037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15">
            <a:extLst>
              <a:ext uri="{FF2B5EF4-FFF2-40B4-BE49-F238E27FC236}">
                <a16:creationId xmlns:a16="http://schemas.microsoft.com/office/drawing/2014/main" id="{4CCF9292-B244-E477-DF46-DC6FEBAD988A}"/>
              </a:ext>
            </a:extLst>
          </p:cNvPr>
          <p:cNvSpPr txBox="1"/>
          <p:nvPr/>
        </p:nvSpPr>
        <p:spPr>
          <a:xfrm>
            <a:off x="3157473" y="2652521"/>
            <a:ext cx="21259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FF0000"/>
                </a:solidFill>
                <a:latin typeface="Noto Sans CJK HK"/>
                <a:cs typeface="Noto Sans CJK HK"/>
              </a:rPr>
              <a:t>Reconstructive</a:t>
            </a:r>
            <a:r>
              <a:rPr sz="1200" b="1" spc="8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FF0000"/>
                </a:solidFill>
                <a:latin typeface="Noto Sans CJK HK"/>
                <a:cs typeface="Noto Sans CJK HK"/>
              </a:rPr>
              <a:t>sub-</a:t>
            </a:r>
            <a:r>
              <a:rPr sz="12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network</a:t>
            </a:r>
            <a:endParaRPr sz="1200" dirty="0">
              <a:solidFill>
                <a:srgbClr val="FF0000"/>
              </a:solidFill>
              <a:latin typeface="Noto Sans CJK HK"/>
              <a:cs typeface="Noto Sans CJK HK"/>
            </a:endParaRPr>
          </a:p>
        </p:txBody>
      </p:sp>
      <p:sp>
        <p:nvSpPr>
          <p:cNvPr id="297" name="object 16">
            <a:extLst>
              <a:ext uri="{FF2B5EF4-FFF2-40B4-BE49-F238E27FC236}">
                <a16:creationId xmlns:a16="http://schemas.microsoft.com/office/drawing/2014/main" id="{A4AD0F52-739E-EC51-D5F8-F6B7C0616DFE}"/>
              </a:ext>
            </a:extLst>
          </p:cNvPr>
          <p:cNvSpPr txBox="1"/>
          <p:nvPr/>
        </p:nvSpPr>
        <p:spPr>
          <a:xfrm>
            <a:off x="5793485" y="3011804"/>
            <a:ext cx="2626360" cy="347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8960">
              <a:lnSpc>
                <a:spcPts val="139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0000"/>
                </a:solidFill>
                <a:latin typeface="Noto Sans CJK HK"/>
                <a:cs typeface="Noto Sans CJK HK"/>
              </a:rPr>
              <a:t>Discriminative</a:t>
            </a:r>
            <a:r>
              <a:rPr sz="1200" b="1" spc="6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FF0000"/>
                </a:solidFill>
                <a:latin typeface="Noto Sans CJK HK"/>
                <a:cs typeface="Noto Sans CJK HK"/>
              </a:rPr>
              <a:t>sub-</a:t>
            </a:r>
            <a:r>
              <a:rPr sz="12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network</a:t>
            </a:r>
            <a:endParaRPr sz="1200" dirty="0">
              <a:solidFill>
                <a:srgbClr val="FF0000"/>
              </a:solidFill>
              <a:latin typeface="Noto Sans CJK HK"/>
              <a:cs typeface="Noto Sans CJK HK"/>
            </a:endParaRPr>
          </a:p>
          <a:p>
            <a:pPr marL="12700">
              <a:lnSpc>
                <a:spcPts val="1150"/>
              </a:lnSpc>
            </a:pPr>
            <a:r>
              <a:rPr sz="1000" b="1" spc="-10" dirty="0">
                <a:latin typeface="Noto Sans CJK HK"/>
                <a:cs typeface="Noto Sans CJK HK"/>
              </a:rPr>
              <a:t>concat</a:t>
            </a:r>
            <a:endParaRPr sz="1000" dirty="0">
              <a:latin typeface="Noto Sans CJK HK"/>
              <a:cs typeface="Noto Sans CJK HK"/>
            </a:endParaRPr>
          </a:p>
        </p:txBody>
      </p:sp>
      <p:pic>
        <p:nvPicPr>
          <p:cNvPr id="298" name="object 17">
            <a:extLst>
              <a:ext uri="{FF2B5EF4-FFF2-40B4-BE49-F238E27FC236}">
                <a16:creationId xmlns:a16="http://schemas.microsoft.com/office/drawing/2014/main" id="{3E003534-42FE-D2E6-5F7E-797A999B74D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9688" y="3827526"/>
            <a:ext cx="85725" cy="173862"/>
          </a:xfrm>
          <a:prstGeom prst="rect">
            <a:avLst/>
          </a:prstGeom>
        </p:spPr>
      </p:pic>
      <p:grpSp>
        <p:nvGrpSpPr>
          <p:cNvPr id="299" name="object 20">
            <a:extLst>
              <a:ext uri="{FF2B5EF4-FFF2-40B4-BE49-F238E27FC236}">
                <a16:creationId xmlns:a16="http://schemas.microsoft.com/office/drawing/2014/main" id="{4AC8E3BD-AC06-D021-8D1B-A80D60242778}"/>
              </a:ext>
            </a:extLst>
          </p:cNvPr>
          <p:cNvGrpSpPr/>
          <p:nvPr/>
        </p:nvGrpSpPr>
        <p:grpSpPr>
          <a:xfrm>
            <a:off x="3030474" y="3434333"/>
            <a:ext cx="4616577" cy="922274"/>
            <a:chOff x="3030474" y="3434333"/>
            <a:chExt cx="4616577" cy="922274"/>
          </a:xfrm>
        </p:grpSpPr>
        <p:sp>
          <p:nvSpPr>
            <p:cNvPr id="300" name="object 21">
              <a:extLst>
                <a:ext uri="{FF2B5EF4-FFF2-40B4-BE49-F238E27FC236}">
                  <a16:creationId xmlns:a16="http://schemas.microsoft.com/office/drawing/2014/main" id="{02E1DCD1-E425-9C0F-196E-EF60E5A61E63}"/>
                </a:ext>
              </a:extLst>
            </p:cNvPr>
            <p:cNvSpPr/>
            <p:nvPr/>
          </p:nvSpPr>
          <p:spPr>
            <a:xfrm>
              <a:off x="3030474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70104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70104" y="792480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22">
              <a:extLst>
                <a:ext uri="{FF2B5EF4-FFF2-40B4-BE49-F238E27FC236}">
                  <a16:creationId xmlns:a16="http://schemas.microsoft.com/office/drawing/2014/main" id="{38DAC7BD-10E7-E247-34BB-592A8EF7C333}"/>
                </a:ext>
              </a:extLst>
            </p:cNvPr>
            <p:cNvSpPr/>
            <p:nvPr/>
          </p:nvSpPr>
          <p:spPr>
            <a:xfrm>
              <a:off x="3030474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0" y="792480"/>
                  </a:moveTo>
                  <a:lnTo>
                    <a:pt x="70104" y="792480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23">
              <a:extLst>
                <a:ext uri="{FF2B5EF4-FFF2-40B4-BE49-F238E27FC236}">
                  <a16:creationId xmlns:a16="http://schemas.microsoft.com/office/drawing/2014/main" id="{8A993D62-2986-39E8-B3F5-1279EF6979AB}"/>
                </a:ext>
              </a:extLst>
            </p:cNvPr>
            <p:cNvSpPr/>
            <p:nvPr/>
          </p:nvSpPr>
          <p:spPr>
            <a:xfrm>
              <a:off x="315391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70104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70104" y="684276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24">
              <a:extLst>
                <a:ext uri="{FF2B5EF4-FFF2-40B4-BE49-F238E27FC236}">
                  <a16:creationId xmlns:a16="http://schemas.microsoft.com/office/drawing/2014/main" id="{D31D446E-A345-7EF6-FD96-F30FBE4B0BC9}"/>
                </a:ext>
              </a:extLst>
            </p:cNvPr>
            <p:cNvSpPr/>
            <p:nvPr/>
          </p:nvSpPr>
          <p:spPr>
            <a:xfrm>
              <a:off x="315391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0" y="684276"/>
                  </a:moveTo>
                  <a:lnTo>
                    <a:pt x="70104" y="684276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25">
              <a:extLst>
                <a:ext uri="{FF2B5EF4-FFF2-40B4-BE49-F238E27FC236}">
                  <a16:creationId xmlns:a16="http://schemas.microsoft.com/office/drawing/2014/main" id="{9591344E-0465-D739-567A-577AF0A06AB0}"/>
                </a:ext>
              </a:extLst>
            </p:cNvPr>
            <p:cNvSpPr/>
            <p:nvPr/>
          </p:nvSpPr>
          <p:spPr>
            <a:xfrm>
              <a:off x="3277361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70103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70103" y="57607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26">
              <a:extLst>
                <a:ext uri="{FF2B5EF4-FFF2-40B4-BE49-F238E27FC236}">
                  <a16:creationId xmlns:a16="http://schemas.microsoft.com/office/drawing/2014/main" id="{A3BEC873-F065-8E5B-139D-9EDEEA5AD8F5}"/>
                </a:ext>
              </a:extLst>
            </p:cNvPr>
            <p:cNvSpPr/>
            <p:nvPr/>
          </p:nvSpPr>
          <p:spPr>
            <a:xfrm>
              <a:off x="3277361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0" y="576071"/>
                  </a:moveTo>
                  <a:lnTo>
                    <a:pt x="70103" y="57607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27">
              <a:extLst>
                <a:ext uri="{FF2B5EF4-FFF2-40B4-BE49-F238E27FC236}">
                  <a16:creationId xmlns:a16="http://schemas.microsoft.com/office/drawing/2014/main" id="{749F0904-84EF-D8EB-3DD5-218195DF26C8}"/>
                </a:ext>
              </a:extLst>
            </p:cNvPr>
            <p:cNvSpPr/>
            <p:nvPr/>
          </p:nvSpPr>
          <p:spPr>
            <a:xfrm>
              <a:off x="3402330" y="3679697"/>
              <a:ext cx="68580" cy="467995"/>
            </a:xfrm>
            <a:custGeom>
              <a:avLst/>
              <a:gdLst/>
              <a:ahLst/>
              <a:cxnLst/>
              <a:rect l="l" t="t" r="r" b="b"/>
              <a:pathLst>
                <a:path w="68579" h="467995">
                  <a:moveTo>
                    <a:pt x="68579" y="0"/>
                  </a:moveTo>
                  <a:lnTo>
                    <a:pt x="0" y="0"/>
                  </a:lnTo>
                  <a:lnTo>
                    <a:pt x="0" y="467868"/>
                  </a:lnTo>
                  <a:lnTo>
                    <a:pt x="68579" y="467868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28">
              <a:extLst>
                <a:ext uri="{FF2B5EF4-FFF2-40B4-BE49-F238E27FC236}">
                  <a16:creationId xmlns:a16="http://schemas.microsoft.com/office/drawing/2014/main" id="{A64E7B6D-758F-1328-B744-A5DB324652D7}"/>
                </a:ext>
              </a:extLst>
            </p:cNvPr>
            <p:cNvSpPr/>
            <p:nvPr/>
          </p:nvSpPr>
          <p:spPr>
            <a:xfrm>
              <a:off x="3402330" y="3679697"/>
              <a:ext cx="68580" cy="467995"/>
            </a:xfrm>
            <a:custGeom>
              <a:avLst/>
              <a:gdLst/>
              <a:ahLst/>
              <a:cxnLst/>
              <a:rect l="l" t="t" r="r" b="b"/>
              <a:pathLst>
                <a:path w="68579" h="467995">
                  <a:moveTo>
                    <a:pt x="0" y="467868"/>
                  </a:moveTo>
                  <a:lnTo>
                    <a:pt x="68579" y="467868"/>
                  </a:lnTo>
                  <a:lnTo>
                    <a:pt x="68579" y="0"/>
                  </a:lnTo>
                  <a:lnTo>
                    <a:pt x="0" y="0"/>
                  </a:lnTo>
                  <a:lnTo>
                    <a:pt x="0" y="467868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29">
              <a:extLst>
                <a:ext uri="{FF2B5EF4-FFF2-40B4-BE49-F238E27FC236}">
                  <a16:creationId xmlns:a16="http://schemas.microsoft.com/office/drawing/2014/main" id="{44CE1EFC-AC8A-9D63-B111-40B75A0F6802}"/>
                </a:ext>
              </a:extLst>
            </p:cNvPr>
            <p:cNvSpPr/>
            <p:nvPr/>
          </p:nvSpPr>
          <p:spPr>
            <a:xfrm>
              <a:off x="3525774" y="3787901"/>
              <a:ext cx="68580" cy="253365"/>
            </a:xfrm>
            <a:custGeom>
              <a:avLst/>
              <a:gdLst/>
              <a:ahLst/>
              <a:cxnLst/>
              <a:rect l="l" t="t" r="r" b="b"/>
              <a:pathLst>
                <a:path w="68579" h="253364">
                  <a:moveTo>
                    <a:pt x="68579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68579" y="252984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">
              <a:extLst>
                <a:ext uri="{FF2B5EF4-FFF2-40B4-BE49-F238E27FC236}">
                  <a16:creationId xmlns:a16="http://schemas.microsoft.com/office/drawing/2014/main" id="{8890D937-012B-9FB1-8D8C-23258A3E0E0F}"/>
                </a:ext>
              </a:extLst>
            </p:cNvPr>
            <p:cNvSpPr/>
            <p:nvPr/>
          </p:nvSpPr>
          <p:spPr>
            <a:xfrm>
              <a:off x="3525774" y="3787901"/>
              <a:ext cx="68580" cy="253365"/>
            </a:xfrm>
            <a:custGeom>
              <a:avLst/>
              <a:gdLst/>
              <a:ahLst/>
              <a:cxnLst/>
              <a:rect l="l" t="t" r="r" b="b"/>
              <a:pathLst>
                <a:path w="68579" h="253364">
                  <a:moveTo>
                    <a:pt x="0" y="252984"/>
                  </a:moveTo>
                  <a:lnTo>
                    <a:pt x="68579" y="252984"/>
                  </a:lnTo>
                  <a:lnTo>
                    <a:pt x="68579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">
              <a:extLst>
                <a:ext uri="{FF2B5EF4-FFF2-40B4-BE49-F238E27FC236}">
                  <a16:creationId xmlns:a16="http://schemas.microsoft.com/office/drawing/2014/main" id="{FC617FBB-9EC0-1892-555C-0A2A9D6A0E94}"/>
                </a:ext>
              </a:extLst>
            </p:cNvPr>
            <p:cNvSpPr/>
            <p:nvPr/>
          </p:nvSpPr>
          <p:spPr>
            <a:xfrm>
              <a:off x="4168902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70103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70103" y="792480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2">
              <a:extLst>
                <a:ext uri="{FF2B5EF4-FFF2-40B4-BE49-F238E27FC236}">
                  <a16:creationId xmlns:a16="http://schemas.microsoft.com/office/drawing/2014/main" id="{A3413CB3-5E41-53C0-735B-14F8EA31B543}"/>
                </a:ext>
              </a:extLst>
            </p:cNvPr>
            <p:cNvSpPr/>
            <p:nvPr/>
          </p:nvSpPr>
          <p:spPr>
            <a:xfrm>
              <a:off x="4168902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0" y="792480"/>
                  </a:moveTo>
                  <a:lnTo>
                    <a:pt x="70103" y="792480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3">
              <a:extLst>
                <a:ext uri="{FF2B5EF4-FFF2-40B4-BE49-F238E27FC236}">
                  <a16:creationId xmlns:a16="http://schemas.microsoft.com/office/drawing/2014/main" id="{A1926037-3960-478D-2FAE-6AF597D8B5E5}"/>
                </a:ext>
              </a:extLst>
            </p:cNvPr>
            <p:cNvSpPr/>
            <p:nvPr/>
          </p:nvSpPr>
          <p:spPr>
            <a:xfrm>
              <a:off x="404545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70103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70103" y="684276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4">
              <a:extLst>
                <a:ext uri="{FF2B5EF4-FFF2-40B4-BE49-F238E27FC236}">
                  <a16:creationId xmlns:a16="http://schemas.microsoft.com/office/drawing/2014/main" id="{91343116-C573-32AE-F879-16B1FEFFA716}"/>
                </a:ext>
              </a:extLst>
            </p:cNvPr>
            <p:cNvSpPr/>
            <p:nvPr/>
          </p:nvSpPr>
          <p:spPr>
            <a:xfrm>
              <a:off x="404545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0" y="684276"/>
                  </a:moveTo>
                  <a:lnTo>
                    <a:pt x="70103" y="684276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5">
              <a:extLst>
                <a:ext uri="{FF2B5EF4-FFF2-40B4-BE49-F238E27FC236}">
                  <a16:creationId xmlns:a16="http://schemas.microsoft.com/office/drawing/2014/main" id="{A124A8AD-AD2C-A3BF-6A63-20631B43C20D}"/>
                </a:ext>
              </a:extLst>
            </p:cNvPr>
            <p:cNvSpPr/>
            <p:nvPr/>
          </p:nvSpPr>
          <p:spPr>
            <a:xfrm>
              <a:off x="3922014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70103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70103" y="57607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6">
              <a:extLst>
                <a:ext uri="{FF2B5EF4-FFF2-40B4-BE49-F238E27FC236}">
                  <a16:creationId xmlns:a16="http://schemas.microsoft.com/office/drawing/2014/main" id="{6375E69D-9544-7C43-8937-8AFCC9305BFE}"/>
                </a:ext>
              </a:extLst>
            </p:cNvPr>
            <p:cNvSpPr/>
            <p:nvPr/>
          </p:nvSpPr>
          <p:spPr>
            <a:xfrm>
              <a:off x="3922014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0" y="576071"/>
                  </a:moveTo>
                  <a:lnTo>
                    <a:pt x="70103" y="57607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7">
              <a:extLst>
                <a:ext uri="{FF2B5EF4-FFF2-40B4-BE49-F238E27FC236}">
                  <a16:creationId xmlns:a16="http://schemas.microsoft.com/office/drawing/2014/main" id="{4B33B32D-45D9-6D8E-F8C6-AB241B5E73EA}"/>
                </a:ext>
              </a:extLst>
            </p:cNvPr>
            <p:cNvSpPr/>
            <p:nvPr/>
          </p:nvSpPr>
          <p:spPr>
            <a:xfrm>
              <a:off x="3798570" y="3679697"/>
              <a:ext cx="70485" cy="467995"/>
            </a:xfrm>
            <a:custGeom>
              <a:avLst/>
              <a:gdLst/>
              <a:ahLst/>
              <a:cxnLst/>
              <a:rect l="l" t="t" r="r" b="b"/>
              <a:pathLst>
                <a:path w="70485" h="467995">
                  <a:moveTo>
                    <a:pt x="70103" y="0"/>
                  </a:moveTo>
                  <a:lnTo>
                    <a:pt x="0" y="0"/>
                  </a:lnTo>
                  <a:lnTo>
                    <a:pt x="0" y="467868"/>
                  </a:lnTo>
                  <a:lnTo>
                    <a:pt x="70103" y="467868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8">
              <a:extLst>
                <a:ext uri="{FF2B5EF4-FFF2-40B4-BE49-F238E27FC236}">
                  <a16:creationId xmlns:a16="http://schemas.microsoft.com/office/drawing/2014/main" id="{AF912DCE-9541-2A40-0F4F-9A660B92388D}"/>
                </a:ext>
              </a:extLst>
            </p:cNvPr>
            <p:cNvSpPr/>
            <p:nvPr/>
          </p:nvSpPr>
          <p:spPr>
            <a:xfrm>
              <a:off x="3798570" y="3679697"/>
              <a:ext cx="70485" cy="467995"/>
            </a:xfrm>
            <a:custGeom>
              <a:avLst/>
              <a:gdLst/>
              <a:ahLst/>
              <a:cxnLst/>
              <a:rect l="l" t="t" r="r" b="b"/>
              <a:pathLst>
                <a:path w="70485" h="467995">
                  <a:moveTo>
                    <a:pt x="0" y="467868"/>
                  </a:moveTo>
                  <a:lnTo>
                    <a:pt x="70103" y="467868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467868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9">
              <a:extLst>
                <a:ext uri="{FF2B5EF4-FFF2-40B4-BE49-F238E27FC236}">
                  <a16:creationId xmlns:a16="http://schemas.microsoft.com/office/drawing/2014/main" id="{73C4D1E9-1DF6-9E1D-482C-91E5F4A31F4A}"/>
                </a:ext>
              </a:extLst>
            </p:cNvPr>
            <p:cNvSpPr/>
            <p:nvPr/>
          </p:nvSpPr>
          <p:spPr>
            <a:xfrm>
              <a:off x="3675126" y="3787901"/>
              <a:ext cx="70485" cy="253365"/>
            </a:xfrm>
            <a:custGeom>
              <a:avLst/>
              <a:gdLst/>
              <a:ahLst/>
              <a:cxnLst/>
              <a:rect l="l" t="t" r="r" b="b"/>
              <a:pathLst>
                <a:path w="70485" h="253364">
                  <a:moveTo>
                    <a:pt x="70103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70103" y="25298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40">
              <a:extLst>
                <a:ext uri="{FF2B5EF4-FFF2-40B4-BE49-F238E27FC236}">
                  <a16:creationId xmlns:a16="http://schemas.microsoft.com/office/drawing/2014/main" id="{E3632192-7A8B-3664-8121-E9F66C8A2383}"/>
                </a:ext>
              </a:extLst>
            </p:cNvPr>
            <p:cNvSpPr/>
            <p:nvPr/>
          </p:nvSpPr>
          <p:spPr>
            <a:xfrm>
              <a:off x="3675126" y="3787901"/>
              <a:ext cx="70485" cy="253365"/>
            </a:xfrm>
            <a:custGeom>
              <a:avLst/>
              <a:gdLst/>
              <a:ahLst/>
              <a:cxnLst/>
              <a:rect l="l" t="t" r="r" b="b"/>
              <a:pathLst>
                <a:path w="70485" h="253364">
                  <a:moveTo>
                    <a:pt x="0" y="252984"/>
                  </a:moveTo>
                  <a:lnTo>
                    <a:pt x="70103" y="25298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41">
              <a:extLst>
                <a:ext uri="{FF2B5EF4-FFF2-40B4-BE49-F238E27FC236}">
                  <a16:creationId xmlns:a16="http://schemas.microsoft.com/office/drawing/2014/main" id="{7395DA0F-7127-3A68-BEAC-80447BD63B3E}"/>
                </a:ext>
              </a:extLst>
            </p:cNvPr>
            <p:cNvSpPr/>
            <p:nvPr/>
          </p:nvSpPr>
          <p:spPr>
            <a:xfrm>
              <a:off x="6552438" y="3434333"/>
              <a:ext cx="981075" cy="222885"/>
            </a:xfrm>
            <a:custGeom>
              <a:avLst/>
              <a:gdLst/>
              <a:ahLst/>
              <a:cxnLst/>
              <a:rect l="l" t="t" r="r" b="b"/>
              <a:pathLst>
                <a:path w="981075" h="222885">
                  <a:moveTo>
                    <a:pt x="733933" y="182880"/>
                  </a:moveTo>
                  <a:lnTo>
                    <a:pt x="716356" y="174498"/>
                  </a:lnTo>
                  <a:lnTo>
                    <a:pt x="656971" y="146177"/>
                  </a:lnTo>
                  <a:lnTo>
                    <a:pt x="657491" y="174739"/>
                  </a:lnTo>
                  <a:lnTo>
                    <a:pt x="245237" y="182499"/>
                  </a:lnTo>
                  <a:lnTo>
                    <a:pt x="245491" y="201549"/>
                  </a:lnTo>
                  <a:lnTo>
                    <a:pt x="657834" y="193789"/>
                  </a:lnTo>
                  <a:lnTo>
                    <a:pt x="658368" y="222377"/>
                  </a:lnTo>
                  <a:lnTo>
                    <a:pt x="733933" y="182880"/>
                  </a:lnTo>
                  <a:close/>
                </a:path>
                <a:path w="981075" h="222885">
                  <a:moveTo>
                    <a:pt x="851916" y="109728"/>
                  </a:moveTo>
                  <a:lnTo>
                    <a:pt x="832866" y="100203"/>
                  </a:lnTo>
                  <a:lnTo>
                    <a:pt x="775716" y="71628"/>
                  </a:lnTo>
                  <a:lnTo>
                    <a:pt x="775716" y="100203"/>
                  </a:lnTo>
                  <a:lnTo>
                    <a:pt x="128016" y="100203"/>
                  </a:lnTo>
                  <a:lnTo>
                    <a:pt x="128016" y="119253"/>
                  </a:lnTo>
                  <a:lnTo>
                    <a:pt x="775716" y="119253"/>
                  </a:lnTo>
                  <a:lnTo>
                    <a:pt x="775716" y="147828"/>
                  </a:lnTo>
                  <a:lnTo>
                    <a:pt x="832866" y="119253"/>
                  </a:lnTo>
                  <a:lnTo>
                    <a:pt x="851916" y="109728"/>
                  </a:lnTo>
                  <a:close/>
                </a:path>
                <a:path w="981075" h="222885">
                  <a:moveTo>
                    <a:pt x="980567" y="38100"/>
                  </a:moveTo>
                  <a:lnTo>
                    <a:pt x="961517" y="28575"/>
                  </a:lnTo>
                  <a:lnTo>
                    <a:pt x="904367" y="0"/>
                  </a:lnTo>
                  <a:lnTo>
                    <a:pt x="904367" y="28575"/>
                  </a:lnTo>
                  <a:lnTo>
                    <a:pt x="0" y="28575"/>
                  </a:lnTo>
                  <a:lnTo>
                    <a:pt x="0" y="47625"/>
                  </a:lnTo>
                  <a:lnTo>
                    <a:pt x="904367" y="47625"/>
                  </a:lnTo>
                  <a:lnTo>
                    <a:pt x="904367" y="76200"/>
                  </a:lnTo>
                  <a:lnTo>
                    <a:pt x="961517" y="47625"/>
                  </a:lnTo>
                  <a:lnTo>
                    <a:pt x="980567" y="3810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1" name="object 42">
              <a:extLst>
                <a:ext uri="{FF2B5EF4-FFF2-40B4-BE49-F238E27FC236}">
                  <a16:creationId xmlns:a16="http://schemas.microsoft.com/office/drawing/2014/main" id="{7ECD8D4A-0B8B-DD09-5550-9271C4ACE18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6232" y="3663314"/>
              <a:ext cx="211963" cy="76073"/>
            </a:xfrm>
            <a:prstGeom prst="rect">
              <a:avLst/>
            </a:prstGeom>
          </p:spPr>
        </p:pic>
        <p:sp>
          <p:nvSpPr>
            <p:cNvPr id="322" name="object 43">
              <a:extLst>
                <a:ext uri="{FF2B5EF4-FFF2-40B4-BE49-F238E27FC236}">
                  <a16:creationId xmlns:a16="http://schemas.microsoft.com/office/drawing/2014/main" id="{3E3CF392-AA3A-E4D4-78A5-8B3F96FA94C3}"/>
                </a:ext>
              </a:extLst>
            </p:cNvPr>
            <p:cNvSpPr/>
            <p:nvPr/>
          </p:nvSpPr>
          <p:spPr>
            <a:xfrm>
              <a:off x="6438138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70104" y="0"/>
                  </a:moveTo>
                  <a:lnTo>
                    <a:pt x="0" y="0"/>
                  </a:lnTo>
                  <a:lnTo>
                    <a:pt x="0" y="867156"/>
                  </a:lnTo>
                  <a:lnTo>
                    <a:pt x="70104" y="867156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44">
              <a:extLst>
                <a:ext uri="{FF2B5EF4-FFF2-40B4-BE49-F238E27FC236}">
                  <a16:creationId xmlns:a16="http://schemas.microsoft.com/office/drawing/2014/main" id="{6E5039F9-C17F-8540-E72B-95CF5E2AA5B1}"/>
                </a:ext>
              </a:extLst>
            </p:cNvPr>
            <p:cNvSpPr/>
            <p:nvPr/>
          </p:nvSpPr>
          <p:spPr>
            <a:xfrm>
              <a:off x="6438138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0" y="867156"/>
                  </a:moveTo>
                  <a:lnTo>
                    <a:pt x="70104" y="867156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867156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45">
              <a:extLst>
                <a:ext uri="{FF2B5EF4-FFF2-40B4-BE49-F238E27FC236}">
                  <a16:creationId xmlns:a16="http://schemas.microsoft.com/office/drawing/2014/main" id="{1E869E3C-E5DD-DB86-EC4F-E1FE6AE1D0E0}"/>
                </a:ext>
              </a:extLst>
            </p:cNvPr>
            <p:cNvSpPr/>
            <p:nvPr/>
          </p:nvSpPr>
          <p:spPr>
            <a:xfrm>
              <a:off x="656158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70103" y="0"/>
                  </a:moveTo>
                  <a:lnTo>
                    <a:pt x="0" y="0"/>
                  </a:lnTo>
                  <a:lnTo>
                    <a:pt x="0" y="748283"/>
                  </a:lnTo>
                  <a:lnTo>
                    <a:pt x="70103" y="74828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46">
              <a:extLst>
                <a:ext uri="{FF2B5EF4-FFF2-40B4-BE49-F238E27FC236}">
                  <a16:creationId xmlns:a16="http://schemas.microsoft.com/office/drawing/2014/main" id="{E63A1857-C200-6D86-7C36-906AB3BD3C69}"/>
                </a:ext>
              </a:extLst>
            </p:cNvPr>
            <p:cNvSpPr/>
            <p:nvPr/>
          </p:nvSpPr>
          <p:spPr>
            <a:xfrm>
              <a:off x="656158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0" y="748283"/>
                  </a:moveTo>
                  <a:lnTo>
                    <a:pt x="70103" y="748283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48283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47">
              <a:extLst>
                <a:ext uri="{FF2B5EF4-FFF2-40B4-BE49-F238E27FC236}">
                  <a16:creationId xmlns:a16="http://schemas.microsoft.com/office/drawing/2014/main" id="{7E43D50D-CDCD-1CF1-FD2E-45A280FCC7E7}"/>
                </a:ext>
              </a:extLst>
            </p:cNvPr>
            <p:cNvSpPr/>
            <p:nvPr/>
          </p:nvSpPr>
          <p:spPr>
            <a:xfrm>
              <a:off x="6685026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70103" y="0"/>
                  </a:moveTo>
                  <a:lnTo>
                    <a:pt x="0" y="0"/>
                  </a:lnTo>
                  <a:lnTo>
                    <a:pt x="0" y="629411"/>
                  </a:lnTo>
                  <a:lnTo>
                    <a:pt x="70103" y="62941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48">
              <a:extLst>
                <a:ext uri="{FF2B5EF4-FFF2-40B4-BE49-F238E27FC236}">
                  <a16:creationId xmlns:a16="http://schemas.microsoft.com/office/drawing/2014/main" id="{9B1381C0-850C-CB4C-1670-D3A55A5C8CC5}"/>
                </a:ext>
              </a:extLst>
            </p:cNvPr>
            <p:cNvSpPr/>
            <p:nvPr/>
          </p:nvSpPr>
          <p:spPr>
            <a:xfrm>
              <a:off x="6685026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0" y="629411"/>
                  </a:moveTo>
                  <a:lnTo>
                    <a:pt x="70103" y="62941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29411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49">
              <a:extLst>
                <a:ext uri="{FF2B5EF4-FFF2-40B4-BE49-F238E27FC236}">
                  <a16:creationId xmlns:a16="http://schemas.microsoft.com/office/drawing/2014/main" id="{53C77066-CA15-4872-F1E3-B30FDBF03723}"/>
                </a:ext>
              </a:extLst>
            </p:cNvPr>
            <p:cNvSpPr/>
            <p:nvPr/>
          </p:nvSpPr>
          <p:spPr>
            <a:xfrm>
              <a:off x="6808470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70103" y="0"/>
                  </a:moveTo>
                  <a:lnTo>
                    <a:pt x="0" y="0"/>
                  </a:lnTo>
                  <a:lnTo>
                    <a:pt x="0" y="512064"/>
                  </a:lnTo>
                  <a:lnTo>
                    <a:pt x="70103" y="51206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50">
              <a:extLst>
                <a:ext uri="{FF2B5EF4-FFF2-40B4-BE49-F238E27FC236}">
                  <a16:creationId xmlns:a16="http://schemas.microsoft.com/office/drawing/2014/main" id="{D0CE4CFF-FBCB-25FE-B1BF-4DF30C5D0220}"/>
                </a:ext>
              </a:extLst>
            </p:cNvPr>
            <p:cNvSpPr/>
            <p:nvPr/>
          </p:nvSpPr>
          <p:spPr>
            <a:xfrm>
              <a:off x="6808470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0" y="512064"/>
                  </a:moveTo>
                  <a:lnTo>
                    <a:pt x="70103" y="51206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1206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51">
              <a:extLst>
                <a:ext uri="{FF2B5EF4-FFF2-40B4-BE49-F238E27FC236}">
                  <a16:creationId xmlns:a16="http://schemas.microsoft.com/office/drawing/2014/main" id="{273EB749-CA7E-BBE5-BF1E-3D8A3F433681}"/>
                </a:ext>
              </a:extLst>
            </p:cNvPr>
            <p:cNvSpPr/>
            <p:nvPr/>
          </p:nvSpPr>
          <p:spPr>
            <a:xfrm>
              <a:off x="6931914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70103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70103" y="27584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52">
              <a:extLst>
                <a:ext uri="{FF2B5EF4-FFF2-40B4-BE49-F238E27FC236}">
                  <a16:creationId xmlns:a16="http://schemas.microsoft.com/office/drawing/2014/main" id="{243A1C7B-CFE8-9606-F39A-6F88C76FAB21}"/>
                </a:ext>
              </a:extLst>
            </p:cNvPr>
            <p:cNvSpPr/>
            <p:nvPr/>
          </p:nvSpPr>
          <p:spPr>
            <a:xfrm>
              <a:off x="6931914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0" y="275844"/>
                  </a:moveTo>
                  <a:lnTo>
                    <a:pt x="70103" y="27584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53">
              <a:extLst>
                <a:ext uri="{FF2B5EF4-FFF2-40B4-BE49-F238E27FC236}">
                  <a16:creationId xmlns:a16="http://schemas.microsoft.com/office/drawing/2014/main" id="{A79B1240-939A-5AD3-B4AB-E14B3EF5D1DD}"/>
                </a:ext>
              </a:extLst>
            </p:cNvPr>
            <p:cNvSpPr/>
            <p:nvPr/>
          </p:nvSpPr>
          <p:spPr>
            <a:xfrm>
              <a:off x="7576566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70103" y="0"/>
                  </a:moveTo>
                  <a:lnTo>
                    <a:pt x="0" y="0"/>
                  </a:lnTo>
                  <a:lnTo>
                    <a:pt x="0" y="867156"/>
                  </a:lnTo>
                  <a:lnTo>
                    <a:pt x="70103" y="867156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54">
              <a:extLst>
                <a:ext uri="{FF2B5EF4-FFF2-40B4-BE49-F238E27FC236}">
                  <a16:creationId xmlns:a16="http://schemas.microsoft.com/office/drawing/2014/main" id="{C584B495-FCDF-4E1B-38D8-CEB9068BF462}"/>
                </a:ext>
              </a:extLst>
            </p:cNvPr>
            <p:cNvSpPr/>
            <p:nvPr/>
          </p:nvSpPr>
          <p:spPr>
            <a:xfrm>
              <a:off x="7576566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0" y="867156"/>
                  </a:moveTo>
                  <a:lnTo>
                    <a:pt x="70103" y="867156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867156"/>
                  </a:lnTo>
                  <a:close/>
                </a:path>
              </a:pathLst>
            </a:custGeom>
            <a:ln w="1904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55">
              <a:extLst>
                <a:ext uri="{FF2B5EF4-FFF2-40B4-BE49-F238E27FC236}">
                  <a16:creationId xmlns:a16="http://schemas.microsoft.com/office/drawing/2014/main" id="{284E94C7-8CF5-9A2B-6BCB-B967AB613639}"/>
                </a:ext>
              </a:extLst>
            </p:cNvPr>
            <p:cNvSpPr/>
            <p:nvPr/>
          </p:nvSpPr>
          <p:spPr>
            <a:xfrm>
              <a:off x="745312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70103" y="0"/>
                  </a:moveTo>
                  <a:lnTo>
                    <a:pt x="0" y="0"/>
                  </a:lnTo>
                  <a:lnTo>
                    <a:pt x="0" y="748283"/>
                  </a:lnTo>
                  <a:lnTo>
                    <a:pt x="70103" y="74828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56">
              <a:extLst>
                <a:ext uri="{FF2B5EF4-FFF2-40B4-BE49-F238E27FC236}">
                  <a16:creationId xmlns:a16="http://schemas.microsoft.com/office/drawing/2014/main" id="{F3B26B5D-A5F5-2E6E-4458-64036225C86E}"/>
                </a:ext>
              </a:extLst>
            </p:cNvPr>
            <p:cNvSpPr/>
            <p:nvPr/>
          </p:nvSpPr>
          <p:spPr>
            <a:xfrm>
              <a:off x="745312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0" y="748283"/>
                  </a:moveTo>
                  <a:lnTo>
                    <a:pt x="70103" y="748283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48283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57">
              <a:extLst>
                <a:ext uri="{FF2B5EF4-FFF2-40B4-BE49-F238E27FC236}">
                  <a16:creationId xmlns:a16="http://schemas.microsoft.com/office/drawing/2014/main" id="{FE396A37-681C-0177-9EDB-299E6BFF3424}"/>
                </a:ext>
              </a:extLst>
            </p:cNvPr>
            <p:cNvSpPr/>
            <p:nvPr/>
          </p:nvSpPr>
          <p:spPr>
            <a:xfrm>
              <a:off x="7329678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70103" y="0"/>
                  </a:moveTo>
                  <a:lnTo>
                    <a:pt x="0" y="0"/>
                  </a:lnTo>
                  <a:lnTo>
                    <a:pt x="0" y="629411"/>
                  </a:lnTo>
                  <a:lnTo>
                    <a:pt x="70103" y="62941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58">
              <a:extLst>
                <a:ext uri="{FF2B5EF4-FFF2-40B4-BE49-F238E27FC236}">
                  <a16:creationId xmlns:a16="http://schemas.microsoft.com/office/drawing/2014/main" id="{F892C87B-8E9F-5037-D592-C61D57D01C9B}"/>
                </a:ext>
              </a:extLst>
            </p:cNvPr>
            <p:cNvSpPr/>
            <p:nvPr/>
          </p:nvSpPr>
          <p:spPr>
            <a:xfrm>
              <a:off x="7329678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0" y="629411"/>
                  </a:moveTo>
                  <a:lnTo>
                    <a:pt x="70103" y="62941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29411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59">
              <a:extLst>
                <a:ext uri="{FF2B5EF4-FFF2-40B4-BE49-F238E27FC236}">
                  <a16:creationId xmlns:a16="http://schemas.microsoft.com/office/drawing/2014/main" id="{BB8FB2F2-D187-5CB3-C76E-06110CA82C68}"/>
                </a:ext>
              </a:extLst>
            </p:cNvPr>
            <p:cNvSpPr/>
            <p:nvPr/>
          </p:nvSpPr>
          <p:spPr>
            <a:xfrm>
              <a:off x="7206234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70103" y="0"/>
                  </a:moveTo>
                  <a:lnTo>
                    <a:pt x="0" y="0"/>
                  </a:lnTo>
                  <a:lnTo>
                    <a:pt x="0" y="512064"/>
                  </a:lnTo>
                  <a:lnTo>
                    <a:pt x="70103" y="51206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60">
              <a:extLst>
                <a:ext uri="{FF2B5EF4-FFF2-40B4-BE49-F238E27FC236}">
                  <a16:creationId xmlns:a16="http://schemas.microsoft.com/office/drawing/2014/main" id="{71023C5E-01C9-9916-61EE-575CFCDD3418}"/>
                </a:ext>
              </a:extLst>
            </p:cNvPr>
            <p:cNvSpPr/>
            <p:nvPr/>
          </p:nvSpPr>
          <p:spPr>
            <a:xfrm>
              <a:off x="7206234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0" y="512064"/>
                  </a:moveTo>
                  <a:lnTo>
                    <a:pt x="70103" y="51206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1206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61">
              <a:extLst>
                <a:ext uri="{FF2B5EF4-FFF2-40B4-BE49-F238E27FC236}">
                  <a16:creationId xmlns:a16="http://schemas.microsoft.com/office/drawing/2014/main" id="{79CF41F7-0CE1-A67D-6E7B-29C1F75DCB19}"/>
                </a:ext>
              </a:extLst>
            </p:cNvPr>
            <p:cNvSpPr/>
            <p:nvPr/>
          </p:nvSpPr>
          <p:spPr>
            <a:xfrm>
              <a:off x="7082790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70103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70103" y="27584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62">
              <a:extLst>
                <a:ext uri="{FF2B5EF4-FFF2-40B4-BE49-F238E27FC236}">
                  <a16:creationId xmlns:a16="http://schemas.microsoft.com/office/drawing/2014/main" id="{2E8CB3D8-5813-14B2-3FC5-372072288303}"/>
                </a:ext>
              </a:extLst>
            </p:cNvPr>
            <p:cNvSpPr/>
            <p:nvPr/>
          </p:nvSpPr>
          <p:spPr>
            <a:xfrm>
              <a:off x="7082790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0" y="275844"/>
                  </a:moveTo>
                  <a:lnTo>
                    <a:pt x="70103" y="27584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2" name="object 66">
            <a:extLst>
              <a:ext uri="{FF2B5EF4-FFF2-40B4-BE49-F238E27FC236}">
                <a16:creationId xmlns:a16="http://schemas.microsoft.com/office/drawing/2014/main" id="{F751553A-5B7A-147F-9CCC-E639AFE93778}"/>
              </a:ext>
            </a:extLst>
          </p:cNvPr>
          <p:cNvSpPr txBox="1"/>
          <p:nvPr/>
        </p:nvSpPr>
        <p:spPr>
          <a:xfrm>
            <a:off x="10261092" y="3713988"/>
            <a:ext cx="294640" cy="3994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9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20"/>
              </a:spcBef>
            </a:pPr>
            <a:r>
              <a:rPr sz="2000" spc="-50" dirty="0">
                <a:solidFill>
                  <a:srgbClr val="404040"/>
                </a:solidFill>
                <a:latin typeface="Symbola"/>
                <a:cs typeface="Symbola"/>
              </a:rPr>
              <a:t>η</a:t>
            </a:r>
            <a:endParaRPr sz="2000">
              <a:latin typeface="Symbola"/>
              <a:cs typeface="Symbola"/>
            </a:endParaRPr>
          </a:p>
        </p:txBody>
      </p:sp>
      <p:grpSp>
        <p:nvGrpSpPr>
          <p:cNvPr id="343" name="object 67">
            <a:extLst>
              <a:ext uri="{FF2B5EF4-FFF2-40B4-BE49-F238E27FC236}">
                <a16:creationId xmlns:a16="http://schemas.microsoft.com/office/drawing/2014/main" id="{486A5F06-3DDB-0637-E5BB-42AAF2BCFE94}"/>
              </a:ext>
            </a:extLst>
          </p:cNvPr>
          <p:cNvGrpSpPr/>
          <p:nvPr/>
        </p:nvGrpSpPr>
        <p:grpSpPr>
          <a:xfrm>
            <a:off x="2812542" y="3871467"/>
            <a:ext cx="7428610" cy="85725"/>
            <a:chOff x="2812542" y="3871467"/>
            <a:chExt cx="7428610" cy="85725"/>
          </a:xfrm>
        </p:grpSpPr>
        <p:pic>
          <p:nvPicPr>
            <p:cNvPr id="344" name="object 68">
              <a:extLst>
                <a:ext uri="{FF2B5EF4-FFF2-40B4-BE49-F238E27FC236}">
                  <a16:creationId xmlns:a16="http://schemas.microsoft.com/office/drawing/2014/main" id="{CE68094E-2E2A-314A-B358-017163C7ED1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2542" y="3871467"/>
              <a:ext cx="198755" cy="85725"/>
            </a:xfrm>
            <a:prstGeom prst="rect">
              <a:avLst/>
            </a:prstGeom>
          </p:spPr>
        </p:pic>
        <p:pic>
          <p:nvPicPr>
            <p:cNvPr id="345" name="object 70">
              <a:extLst>
                <a:ext uri="{FF2B5EF4-FFF2-40B4-BE49-F238E27FC236}">
                  <a16:creationId xmlns:a16="http://schemas.microsoft.com/office/drawing/2014/main" id="{923340B0-1583-D4AC-8F85-F077A4D7094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6994" y="3871467"/>
              <a:ext cx="198754" cy="85725"/>
            </a:xfrm>
            <a:prstGeom prst="rect">
              <a:avLst/>
            </a:prstGeom>
          </p:spPr>
        </p:pic>
        <p:pic>
          <p:nvPicPr>
            <p:cNvPr id="346" name="object 71">
              <a:extLst>
                <a:ext uri="{FF2B5EF4-FFF2-40B4-BE49-F238E27FC236}">
                  <a16:creationId xmlns:a16="http://schemas.microsoft.com/office/drawing/2014/main" id="{7F39421F-376A-40BF-8F33-8206E0A070A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8818" y="3871467"/>
              <a:ext cx="198755" cy="85725"/>
            </a:xfrm>
            <a:prstGeom prst="rect">
              <a:avLst/>
            </a:prstGeom>
          </p:spPr>
        </p:pic>
        <p:pic>
          <p:nvPicPr>
            <p:cNvPr id="347" name="object 72">
              <a:extLst>
                <a:ext uri="{FF2B5EF4-FFF2-40B4-BE49-F238E27FC236}">
                  <a16:creationId xmlns:a16="http://schemas.microsoft.com/office/drawing/2014/main" id="{A0351055-A520-0254-6F6D-7FDB093FDF3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6482" y="3871467"/>
              <a:ext cx="198754" cy="85725"/>
            </a:xfrm>
            <a:prstGeom prst="rect">
              <a:avLst/>
            </a:prstGeom>
          </p:spPr>
        </p:pic>
        <p:pic>
          <p:nvPicPr>
            <p:cNvPr id="348" name="object 73">
              <a:extLst>
                <a:ext uri="{FF2B5EF4-FFF2-40B4-BE49-F238E27FC236}">
                  <a16:creationId xmlns:a16="http://schemas.microsoft.com/office/drawing/2014/main" id="{5E2F2E53-58FD-F6EE-4212-49941CAD6D8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2654" y="3871467"/>
              <a:ext cx="198754" cy="85725"/>
            </a:xfrm>
            <a:prstGeom prst="rect">
              <a:avLst/>
            </a:prstGeom>
          </p:spPr>
        </p:pic>
        <p:pic>
          <p:nvPicPr>
            <p:cNvPr id="349" name="object 74">
              <a:extLst>
                <a:ext uri="{FF2B5EF4-FFF2-40B4-BE49-F238E27FC236}">
                  <a16:creationId xmlns:a16="http://schemas.microsoft.com/office/drawing/2014/main" id="{48C29FB1-3557-C13B-838F-69E8FFFA8D0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2525" y="3871467"/>
              <a:ext cx="198754" cy="85725"/>
            </a:xfrm>
            <a:prstGeom prst="rect">
              <a:avLst/>
            </a:prstGeom>
          </p:spPr>
        </p:pic>
        <p:pic>
          <p:nvPicPr>
            <p:cNvPr id="350" name="object 75">
              <a:extLst>
                <a:ext uri="{FF2B5EF4-FFF2-40B4-BE49-F238E27FC236}">
                  <a16:creationId xmlns:a16="http://schemas.microsoft.com/office/drawing/2014/main" id="{0D48CD3B-73A4-75CE-07EE-F7D8A7B7589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42398" y="3871467"/>
              <a:ext cx="198754" cy="85725"/>
            </a:xfrm>
            <a:prstGeom prst="rect">
              <a:avLst/>
            </a:prstGeom>
          </p:spPr>
        </p:pic>
        <p:pic>
          <p:nvPicPr>
            <p:cNvPr id="351" name="object 76">
              <a:extLst>
                <a:ext uri="{FF2B5EF4-FFF2-40B4-BE49-F238E27FC236}">
                  <a16:creationId xmlns:a16="http://schemas.microsoft.com/office/drawing/2014/main" id="{C45742D9-4EA0-2B15-3560-B186B63C0BA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8682" y="3871467"/>
              <a:ext cx="198754" cy="85725"/>
            </a:xfrm>
            <a:prstGeom prst="rect">
              <a:avLst/>
            </a:prstGeom>
          </p:spPr>
        </p:pic>
      </p:grpSp>
      <p:sp>
        <p:nvSpPr>
          <p:cNvPr id="352" name="object 77">
            <a:extLst>
              <a:ext uri="{FF2B5EF4-FFF2-40B4-BE49-F238E27FC236}">
                <a16:creationId xmlns:a16="http://schemas.microsoft.com/office/drawing/2014/main" id="{9E82A5BE-9944-C592-B0BD-C40AF9CF9C7C}"/>
              </a:ext>
            </a:extLst>
          </p:cNvPr>
          <p:cNvSpPr txBox="1"/>
          <p:nvPr/>
        </p:nvSpPr>
        <p:spPr>
          <a:xfrm>
            <a:off x="4889627" y="4618101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30" baseline="11574" dirty="0">
                <a:solidFill>
                  <a:srgbClr val="404040"/>
                </a:solidFill>
                <a:latin typeface="Symbola"/>
                <a:cs typeface="Symbola"/>
              </a:rPr>
              <a:t>𝐿</a:t>
            </a:r>
            <a:r>
              <a:rPr sz="850" spc="-20" dirty="0">
                <a:solidFill>
                  <a:srgbClr val="404040"/>
                </a:solidFill>
                <a:latin typeface="Symbola"/>
                <a:cs typeface="Symbola"/>
              </a:rPr>
              <a:t>𝑟𝑒𝑐</a:t>
            </a:r>
            <a:endParaRPr sz="850">
              <a:latin typeface="Symbola"/>
              <a:cs typeface="Symbola"/>
            </a:endParaRPr>
          </a:p>
        </p:txBody>
      </p:sp>
      <p:grpSp>
        <p:nvGrpSpPr>
          <p:cNvPr id="353" name="object 78">
            <a:extLst>
              <a:ext uri="{FF2B5EF4-FFF2-40B4-BE49-F238E27FC236}">
                <a16:creationId xmlns:a16="http://schemas.microsoft.com/office/drawing/2014/main" id="{2DEFA546-D1FA-FECF-312A-762B97A36ED5}"/>
              </a:ext>
            </a:extLst>
          </p:cNvPr>
          <p:cNvGrpSpPr/>
          <p:nvPr/>
        </p:nvGrpSpPr>
        <p:grpSpPr>
          <a:xfrm>
            <a:off x="5019040" y="4495038"/>
            <a:ext cx="85725" cy="666115"/>
            <a:chOff x="5019040" y="4495038"/>
            <a:chExt cx="85725" cy="666115"/>
          </a:xfrm>
        </p:grpSpPr>
        <p:sp>
          <p:nvSpPr>
            <p:cNvPr id="354" name="object 79">
              <a:extLst>
                <a:ext uri="{FF2B5EF4-FFF2-40B4-BE49-F238E27FC236}">
                  <a16:creationId xmlns:a16="http://schemas.microsoft.com/office/drawing/2014/main" id="{58B5A4DC-F238-0992-7318-5030F54A2638}"/>
                </a:ext>
              </a:extLst>
            </p:cNvPr>
            <p:cNvSpPr/>
            <p:nvPr/>
          </p:nvSpPr>
          <p:spPr>
            <a:xfrm>
              <a:off x="5019040" y="4842510"/>
              <a:ext cx="85725" cy="318770"/>
            </a:xfrm>
            <a:custGeom>
              <a:avLst/>
              <a:gdLst/>
              <a:ahLst/>
              <a:cxnLst/>
              <a:rect l="l" t="t" r="r" b="b"/>
              <a:pathLst>
                <a:path w="85725" h="318770">
                  <a:moveTo>
                    <a:pt x="57150" y="71500"/>
                  </a:moveTo>
                  <a:lnTo>
                    <a:pt x="28575" y="71500"/>
                  </a:lnTo>
                  <a:lnTo>
                    <a:pt x="28575" y="318388"/>
                  </a:lnTo>
                  <a:lnTo>
                    <a:pt x="57150" y="318388"/>
                  </a:lnTo>
                  <a:lnTo>
                    <a:pt x="57150" y="71500"/>
                  </a:lnTo>
                  <a:close/>
                </a:path>
                <a:path w="85725" h="318770">
                  <a:moveTo>
                    <a:pt x="42925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500"/>
                  </a:lnTo>
                  <a:lnTo>
                    <a:pt x="78623" y="71500"/>
                  </a:lnTo>
                  <a:lnTo>
                    <a:pt x="42925" y="0"/>
                  </a:lnTo>
                  <a:close/>
                </a:path>
                <a:path w="85725" h="318770">
                  <a:moveTo>
                    <a:pt x="78623" y="71500"/>
                  </a:moveTo>
                  <a:lnTo>
                    <a:pt x="57150" y="71500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623" y="715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5" name="object 80">
              <a:extLst>
                <a:ext uri="{FF2B5EF4-FFF2-40B4-BE49-F238E27FC236}">
                  <a16:creationId xmlns:a16="http://schemas.microsoft.com/office/drawing/2014/main" id="{F37AB65D-3B7F-FDA7-E551-91439A6C7E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9040" y="4495038"/>
              <a:ext cx="85725" cy="173862"/>
            </a:xfrm>
            <a:prstGeom prst="rect">
              <a:avLst/>
            </a:prstGeom>
          </p:spPr>
        </p:pic>
      </p:grpSp>
      <p:sp>
        <p:nvSpPr>
          <p:cNvPr id="356" name="object 81">
            <a:extLst>
              <a:ext uri="{FF2B5EF4-FFF2-40B4-BE49-F238E27FC236}">
                <a16:creationId xmlns:a16="http://schemas.microsoft.com/office/drawing/2014/main" id="{26AF4A35-E727-838F-D57F-C412992E8F68}"/>
              </a:ext>
            </a:extLst>
          </p:cNvPr>
          <p:cNvSpPr txBox="1"/>
          <p:nvPr/>
        </p:nvSpPr>
        <p:spPr>
          <a:xfrm>
            <a:off x="8264017" y="4594097"/>
            <a:ext cx="446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89" baseline="11574" dirty="0">
                <a:solidFill>
                  <a:srgbClr val="404040"/>
                </a:solidFill>
                <a:latin typeface="Symbola"/>
                <a:cs typeface="Symbola"/>
              </a:rPr>
              <a:t>𝐿</a:t>
            </a:r>
            <a:r>
              <a:rPr sz="850" spc="60" dirty="0">
                <a:solidFill>
                  <a:srgbClr val="404040"/>
                </a:solidFill>
                <a:latin typeface="Symbola"/>
                <a:cs typeface="Symbola"/>
              </a:rPr>
              <a:t>𝑓𝑜𝑐𝑎𝑙</a:t>
            </a:r>
            <a:endParaRPr sz="850">
              <a:latin typeface="Symbola"/>
              <a:cs typeface="Symbola"/>
            </a:endParaRPr>
          </a:p>
        </p:txBody>
      </p:sp>
      <p:sp>
        <p:nvSpPr>
          <p:cNvPr id="357" name="object 18">
            <a:extLst>
              <a:ext uri="{FF2B5EF4-FFF2-40B4-BE49-F238E27FC236}">
                <a16:creationId xmlns:a16="http://schemas.microsoft.com/office/drawing/2014/main" id="{408F1E14-3C2C-0F24-8D76-1D762BC8734B}"/>
              </a:ext>
            </a:extLst>
          </p:cNvPr>
          <p:cNvSpPr txBox="1"/>
          <p:nvPr/>
        </p:nvSpPr>
        <p:spPr>
          <a:xfrm>
            <a:off x="9761981" y="3283458"/>
            <a:ext cx="260985" cy="1262380"/>
          </a:xfrm>
          <a:prstGeom prst="rect">
            <a:avLst/>
          </a:prstGeom>
          <a:noFill/>
          <a:ln w="19050">
            <a:solidFill>
              <a:srgbClr val="7E7E7E"/>
            </a:solidFill>
          </a:ln>
        </p:spPr>
        <p:txBody>
          <a:bodyPr vert="vert270" wrap="square" lIns="0" tIns="3556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280"/>
              </a:spcBef>
            </a:pPr>
            <a:r>
              <a:rPr sz="1100" b="1" spc="-30" dirty="0">
                <a:solidFill>
                  <a:srgbClr val="404040"/>
                </a:solidFill>
                <a:latin typeface="Noto Sans CJK HK"/>
                <a:cs typeface="Noto Sans CJK HK"/>
              </a:rPr>
              <a:t>Global</a:t>
            </a:r>
            <a:r>
              <a:rPr sz="1100" b="1" spc="-3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Noto Sans CJK HK"/>
                <a:cs typeface="Noto Sans CJK HK"/>
              </a:rPr>
              <a:t>max</a:t>
            </a:r>
            <a:r>
              <a:rPr sz="1100" b="1" spc="-40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pool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358" name="object 19">
            <a:extLst>
              <a:ext uri="{FF2B5EF4-FFF2-40B4-BE49-F238E27FC236}">
                <a16:creationId xmlns:a16="http://schemas.microsoft.com/office/drawing/2014/main" id="{C2A0E8DD-76D0-C7E2-9BAA-37AE8EA7C005}"/>
              </a:ext>
            </a:extLst>
          </p:cNvPr>
          <p:cNvSpPr txBox="1"/>
          <p:nvPr/>
        </p:nvSpPr>
        <p:spPr>
          <a:xfrm>
            <a:off x="9262109" y="3283458"/>
            <a:ext cx="260985" cy="1262380"/>
          </a:xfrm>
          <a:prstGeom prst="rect">
            <a:avLst/>
          </a:prstGeom>
          <a:noFill/>
          <a:ln w="19050">
            <a:solidFill>
              <a:srgbClr val="7E7E7E"/>
            </a:solidFill>
          </a:ln>
        </p:spPr>
        <p:txBody>
          <a:bodyPr vert="vert270" wrap="square" lIns="0" tIns="34925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275"/>
              </a:spcBef>
            </a:pP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Local</a:t>
            </a:r>
            <a:r>
              <a:rPr sz="1100" b="1" spc="-3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404040"/>
                </a:solidFill>
                <a:latin typeface="Noto Sans CJK HK"/>
                <a:cs typeface="Noto Sans CJK HK"/>
              </a:rPr>
              <a:t>avg.</a:t>
            </a:r>
            <a:r>
              <a:rPr sz="1100" b="1" spc="-2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pool</a:t>
            </a:r>
            <a:endParaRPr sz="1100">
              <a:latin typeface="Noto Sans CJK HK"/>
              <a:cs typeface="Noto Sans CJK HK"/>
            </a:endParaRPr>
          </a:p>
        </p:txBody>
      </p:sp>
      <p:pic>
        <p:nvPicPr>
          <p:cNvPr id="359" name="圖片 7">
            <a:extLst>
              <a:ext uri="{FF2B5EF4-FFF2-40B4-BE49-F238E27FC236}">
                <a16:creationId xmlns:a16="http://schemas.microsoft.com/office/drawing/2014/main" id="{638E83C2-6355-DF7C-8CB7-E65D185F19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4275" y="3284271"/>
            <a:ext cx="1154143" cy="1154143"/>
          </a:xfrm>
          <a:prstGeom prst="rect">
            <a:avLst/>
          </a:prstGeom>
        </p:spPr>
      </p:pic>
      <p:pic>
        <p:nvPicPr>
          <p:cNvPr id="360" name="圖片 14">
            <a:extLst>
              <a:ext uri="{FF2B5EF4-FFF2-40B4-BE49-F238E27FC236}">
                <a16:creationId xmlns:a16="http://schemas.microsoft.com/office/drawing/2014/main" id="{E3E88B83-3D49-B683-75CB-B4A14EE2E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0598" y="3336185"/>
            <a:ext cx="1154143" cy="1154143"/>
          </a:xfrm>
          <a:prstGeom prst="rect">
            <a:avLst/>
          </a:prstGeom>
        </p:spPr>
      </p:pic>
      <p:pic>
        <p:nvPicPr>
          <p:cNvPr id="361" name="圖片 20">
            <a:extLst>
              <a:ext uri="{FF2B5EF4-FFF2-40B4-BE49-F238E27FC236}">
                <a16:creationId xmlns:a16="http://schemas.microsoft.com/office/drawing/2014/main" id="{9F99DF3F-984A-DB19-1005-48C404D3F2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7588" y="3335515"/>
            <a:ext cx="1198258" cy="1198258"/>
          </a:xfrm>
          <a:prstGeom prst="rect">
            <a:avLst/>
          </a:prstGeom>
        </p:spPr>
      </p:pic>
      <p:pic>
        <p:nvPicPr>
          <p:cNvPr id="362" name="圖片 14">
            <a:extLst>
              <a:ext uri="{FF2B5EF4-FFF2-40B4-BE49-F238E27FC236}">
                <a16:creationId xmlns:a16="http://schemas.microsoft.com/office/drawing/2014/main" id="{B53B11ED-1A7E-3D09-7B81-6B97557A4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6896" y="3605626"/>
            <a:ext cx="99978" cy="595006"/>
          </a:xfrm>
          <a:prstGeom prst="rect">
            <a:avLst/>
          </a:prstGeom>
        </p:spPr>
      </p:pic>
      <p:pic>
        <p:nvPicPr>
          <p:cNvPr id="363" name="圖片 20">
            <a:extLst>
              <a:ext uri="{FF2B5EF4-FFF2-40B4-BE49-F238E27FC236}">
                <a16:creationId xmlns:a16="http://schemas.microsoft.com/office/drawing/2014/main" id="{C8C639F0-AC4C-E6EE-2CA1-FE912D7D43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3374" y="3616992"/>
            <a:ext cx="97264" cy="600984"/>
          </a:xfrm>
          <a:prstGeom prst="rect">
            <a:avLst/>
          </a:prstGeom>
        </p:spPr>
      </p:pic>
      <p:sp>
        <p:nvSpPr>
          <p:cNvPr id="364" name="object 82">
            <a:extLst>
              <a:ext uri="{FF2B5EF4-FFF2-40B4-BE49-F238E27FC236}">
                <a16:creationId xmlns:a16="http://schemas.microsoft.com/office/drawing/2014/main" id="{5593B42C-91C5-59B4-7DDE-BAC39C7445B0}"/>
              </a:ext>
            </a:extLst>
          </p:cNvPr>
          <p:cNvSpPr/>
          <p:nvPr/>
        </p:nvSpPr>
        <p:spPr>
          <a:xfrm>
            <a:off x="1440368" y="2791714"/>
            <a:ext cx="9400540" cy="3481070"/>
          </a:xfrm>
          <a:custGeom>
            <a:avLst/>
            <a:gdLst/>
            <a:ahLst/>
            <a:cxnLst/>
            <a:rect l="l" t="t" r="r" b="b"/>
            <a:pathLst>
              <a:path w="9400540" h="3481070">
                <a:moveTo>
                  <a:pt x="9241790" y="0"/>
                </a:moveTo>
                <a:lnTo>
                  <a:pt x="158242" y="0"/>
                </a:lnTo>
                <a:lnTo>
                  <a:pt x="108222" y="8069"/>
                </a:lnTo>
                <a:lnTo>
                  <a:pt x="64783" y="30536"/>
                </a:lnTo>
                <a:lnTo>
                  <a:pt x="30529" y="64794"/>
                </a:lnTo>
                <a:lnTo>
                  <a:pt x="8066" y="108232"/>
                </a:lnTo>
                <a:lnTo>
                  <a:pt x="0" y="158241"/>
                </a:lnTo>
                <a:lnTo>
                  <a:pt x="0" y="3322574"/>
                </a:lnTo>
                <a:lnTo>
                  <a:pt x="8066" y="3372588"/>
                </a:lnTo>
                <a:lnTo>
                  <a:pt x="30529" y="3416027"/>
                </a:lnTo>
                <a:lnTo>
                  <a:pt x="64783" y="3450282"/>
                </a:lnTo>
                <a:lnTo>
                  <a:pt x="108222" y="3472748"/>
                </a:lnTo>
                <a:lnTo>
                  <a:pt x="158242" y="3480816"/>
                </a:lnTo>
                <a:lnTo>
                  <a:pt x="9241790" y="3480816"/>
                </a:lnTo>
                <a:lnTo>
                  <a:pt x="9291799" y="3472748"/>
                </a:lnTo>
                <a:lnTo>
                  <a:pt x="9335237" y="3450282"/>
                </a:lnTo>
                <a:lnTo>
                  <a:pt x="9369495" y="3416027"/>
                </a:lnTo>
                <a:lnTo>
                  <a:pt x="9391962" y="3372588"/>
                </a:lnTo>
                <a:lnTo>
                  <a:pt x="9400032" y="3322574"/>
                </a:lnTo>
                <a:lnTo>
                  <a:pt x="9400032" y="158241"/>
                </a:lnTo>
                <a:lnTo>
                  <a:pt x="9391962" y="108232"/>
                </a:lnTo>
                <a:lnTo>
                  <a:pt x="9369495" y="64794"/>
                </a:lnTo>
                <a:lnTo>
                  <a:pt x="9335237" y="30536"/>
                </a:lnTo>
                <a:lnTo>
                  <a:pt x="9291799" y="8069"/>
                </a:lnTo>
                <a:lnTo>
                  <a:pt x="9241790" y="0"/>
                </a:lnTo>
                <a:close/>
              </a:path>
            </a:pathLst>
          </a:custGeom>
          <a:solidFill>
            <a:srgbClr val="FFFFFF">
              <a:alpha val="85096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65" name="object 82">
            <a:extLst>
              <a:ext uri="{FF2B5EF4-FFF2-40B4-BE49-F238E27FC236}">
                <a16:creationId xmlns:a16="http://schemas.microsoft.com/office/drawing/2014/main" id="{F709307D-736C-D64A-F5F1-8346D38BCBCA}"/>
              </a:ext>
            </a:extLst>
          </p:cNvPr>
          <p:cNvGrpSpPr/>
          <p:nvPr/>
        </p:nvGrpSpPr>
        <p:grpSpPr>
          <a:xfrm>
            <a:off x="3040315" y="4483880"/>
            <a:ext cx="5446904" cy="1455928"/>
            <a:chOff x="3050285" y="4481321"/>
            <a:chExt cx="5446904" cy="1455928"/>
          </a:xfrm>
        </p:grpSpPr>
        <p:pic>
          <p:nvPicPr>
            <p:cNvPr id="366" name="object 83">
              <a:extLst>
                <a:ext uri="{FF2B5EF4-FFF2-40B4-BE49-F238E27FC236}">
                  <a16:creationId xmlns:a16="http://schemas.microsoft.com/office/drawing/2014/main" id="{19EC61A0-BCEA-AED4-7C9B-36E1B0F6B5E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1464" y="4481321"/>
              <a:ext cx="85725" cy="173862"/>
            </a:xfrm>
            <a:prstGeom prst="rect">
              <a:avLst/>
            </a:prstGeom>
          </p:spPr>
        </p:pic>
        <p:sp>
          <p:nvSpPr>
            <p:cNvPr id="367" name="object 84">
              <a:extLst>
                <a:ext uri="{FF2B5EF4-FFF2-40B4-BE49-F238E27FC236}">
                  <a16:creationId xmlns:a16="http://schemas.microsoft.com/office/drawing/2014/main" id="{AC4D87CB-EAAF-F2A8-72B5-1AE3739E34EC}"/>
                </a:ext>
              </a:extLst>
            </p:cNvPr>
            <p:cNvSpPr/>
            <p:nvPr/>
          </p:nvSpPr>
          <p:spPr>
            <a:xfrm>
              <a:off x="3050285" y="4949189"/>
              <a:ext cx="2628900" cy="988060"/>
            </a:xfrm>
            <a:custGeom>
              <a:avLst/>
              <a:gdLst/>
              <a:ahLst/>
              <a:cxnLst/>
              <a:rect l="l" t="t" r="r" b="b"/>
              <a:pathLst>
                <a:path w="2628900" h="988060">
                  <a:moveTo>
                    <a:pt x="2464308" y="0"/>
                  </a:moveTo>
                  <a:lnTo>
                    <a:pt x="164591" y="0"/>
                  </a:lnTo>
                  <a:lnTo>
                    <a:pt x="120826" y="5877"/>
                  </a:lnTo>
                  <a:lnTo>
                    <a:pt x="81505" y="22464"/>
                  </a:lnTo>
                  <a:lnTo>
                    <a:pt x="48196" y="48196"/>
                  </a:lnTo>
                  <a:lnTo>
                    <a:pt x="22464" y="81505"/>
                  </a:lnTo>
                  <a:lnTo>
                    <a:pt x="5877" y="120826"/>
                  </a:lnTo>
                  <a:lnTo>
                    <a:pt x="0" y="164592"/>
                  </a:lnTo>
                  <a:lnTo>
                    <a:pt x="0" y="822960"/>
                  </a:lnTo>
                  <a:lnTo>
                    <a:pt x="5877" y="866716"/>
                  </a:lnTo>
                  <a:lnTo>
                    <a:pt x="22464" y="906034"/>
                  </a:lnTo>
                  <a:lnTo>
                    <a:pt x="48196" y="939345"/>
                  </a:lnTo>
                  <a:lnTo>
                    <a:pt x="81505" y="965081"/>
                  </a:lnTo>
                  <a:lnTo>
                    <a:pt x="120826" y="981672"/>
                  </a:lnTo>
                  <a:lnTo>
                    <a:pt x="164591" y="987552"/>
                  </a:lnTo>
                  <a:lnTo>
                    <a:pt x="2464308" y="987552"/>
                  </a:lnTo>
                  <a:lnTo>
                    <a:pt x="2508073" y="981672"/>
                  </a:lnTo>
                  <a:lnTo>
                    <a:pt x="2547394" y="965081"/>
                  </a:lnTo>
                  <a:lnTo>
                    <a:pt x="2580703" y="939345"/>
                  </a:lnTo>
                  <a:lnTo>
                    <a:pt x="2606435" y="906034"/>
                  </a:lnTo>
                  <a:lnTo>
                    <a:pt x="2623022" y="866716"/>
                  </a:lnTo>
                  <a:lnTo>
                    <a:pt x="2628900" y="822960"/>
                  </a:lnTo>
                  <a:lnTo>
                    <a:pt x="2628900" y="164592"/>
                  </a:lnTo>
                  <a:lnTo>
                    <a:pt x="2623022" y="120826"/>
                  </a:lnTo>
                  <a:lnTo>
                    <a:pt x="2606435" y="81505"/>
                  </a:lnTo>
                  <a:lnTo>
                    <a:pt x="2580703" y="48196"/>
                  </a:lnTo>
                  <a:lnTo>
                    <a:pt x="2547394" y="22464"/>
                  </a:lnTo>
                  <a:lnTo>
                    <a:pt x="2508073" y="5877"/>
                  </a:lnTo>
                  <a:lnTo>
                    <a:pt x="2464308" y="0"/>
                  </a:lnTo>
                  <a:close/>
                </a:path>
              </a:pathLst>
            </a:custGeom>
            <a:solidFill>
              <a:srgbClr val="FFE699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85">
              <a:extLst>
                <a:ext uri="{FF2B5EF4-FFF2-40B4-BE49-F238E27FC236}">
                  <a16:creationId xmlns:a16="http://schemas.microsoft.com/office/drawing/2014/main" id="{A319BECA-059C-DD88-99EB-35531CBB695E}"/>
                </a:ext>
              </a:extLst>
            </p:cNvPr>
            <p:cNvSpPr/>
            <p:nvPr/>
          </p:nvSpPr>
          <p:spPr>
            <a:xfrm>
              <a:off x="3050285" y="4949189"/>
              <a:ext cx="2628900" cy="988060"/>
            </a:xfrm>
            <a:custGeom>
              <a:avLst/>
              <a:gdLst/>
              <a:ahLst/>
              <a:cxnLst/>
              <a:rect l="l" t="t" r="r" b="b"/>
              <a:pathLst>
                <a:path w="2628900" h="988060">
                  <a:moveTo>
                    <a:pt x="0" y="164592"/>
                  </a:moveTo>
                  <a:lnTo>
                    <a:pt x="5877" y="120826"/>
                  </a:lnTo>
                  <a:lnTo>
                    <a:pt x="22464" y="81505"/>
                  </a:lnTo>
                  <a:lnTo>
                    <a:pt x="48196" y="48196"/>
                  </a:lnTo>
                  <a:lnTo>
                    <a:pt x="81505" y="22464"/>
                  </a:lnTo>
                  <a:lnTo>
                    <a:pt x="120826" y="5877"/>
                  </a:lnTo>
                  <a:lnTo>
                    <a:pt x="164591" y="0"/>
                  </a:lnTo>
                  <a:lnTo>
                    <a:pt x="2464308" y="0"/>
                  </a:lnTo>
                  <a:lnTo>
                    <a:pt x="2508073" y="5877"/>
                  </a:lnTo>
                  <a:lnTo>
                    <a:pt x="2547394" y="22464"/>
                  </a:lnTo>
                  <a:lnTo>
                    <a:pt x="2580703" y="48196"/>
                  </a:lnTo>
                  <a:lnTo>
                    <a:pt x="2606435" y="81505"/>
                  </a:lnTo>
                  <a:lnTo>
                    <a:pt x="2623022" y="120826"/>
                  </a:lnTo>
                  <a:lnTo>
                    <a:pt x="2628900" y="164592"/>
                  </a:lnTo>
                  <a:lnTo>
                    <a:pt x="2628900" y="822960"/>
                  </a:lnTo>
                  <a:lnTo>
                    <a:pt x="2623022" y="866716"/>
                  </a:lnTo>
                  <a:lnTo>
                    <a:pt x="2606435" y="906034"/>
                  </a:lnTo>
                  <a:lnTo>
                    <a:pt x="2580703" y="939345"/>
                  </a:lnTo>
                  <a:lnTo>
                    <a:pt x="2547394" y="965081"/>
                  </a:lnTo>
                  <a:lnTo>
                    <a:pt x="2508073" y="981672"/>
                  </a:lnTo>
                  <a:lnTo>
                    <a:pt x="2464308" y="987552"/>
                  </a:lnTo>
                  <a:lnTo>
                    <a:pt x="164591" y="987552"/>
                  </a:lnTo>
                  <a:lnTo>
                    <a:pt x="120826" y="981672"/>
                  </a:lnTo>
                  <a:lnTo>
                    <a:pt x="81505" y="965081"/>
                  </a:lnTo>
                  <a:lnTo>
                    <a:pt x="48196" y="939345"/>
                  </a:lnTo>
                  <a:lnTo>
                    <a:pt x="22464" y="906034"/>
                  </a:lnTo>
                  <a:lnTo>
                    <a:pt x="5877" y="866716"/>
                  </a:lnTo>
                  <a:lnTo>
                    <a:pt x="0" y="822960"/>
                  </a:lnTo>
                  <a:lnTo>
                    <a:pt x="0" y="164592"/>
                  </a:lnTo>
                  <a:close/>
                </a:path>
              </a:pathLst>
            </a:custGeom>
            <a:ln w="19050">
              <a:solidFill>
                <a:srgbClr val="AEABA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9" name="组合 368">
            <a:extLst>
              <a:ext uri="{FF2B5EF4-FFF2-40B4-BE49-F238E27FC236}">
                <a16:creationId xmlns:a16="http://schemas.microsoft.com/office/drawing/2014/main" id="{2B191191-B7F9-B4CE-63DD-D7ACBA846C3F}"/>
              </a:ext>
            </a:extLst>
          </p:cNvPr>
          <p:cNvGrpSpPr/>
          <p:nvPr/>
        </p:nvGrpSpPr>
        <p:grpSpPr>
          <a:xfrm>
            <a:off x="3185936" y="4981447"/>
            <a:ext cx="2378569" cy="734061"/>
            <a:chOff x="3185936" y="4981447"/>
            <a:chExt cx="2378569" cy="734061"/>
          </a:xfrm>
        </p:grpSpPr>
        <p:sp>
          <p:nvSpPr>
            <p:cNvPr id="370" name="object 86">
              <a:extLst>
                <a:ext uri="{FF2B5EF4-FFF2-40B4-BE49-F238E27FC236}">
                  <a16:creationId xmlns:a16="http://schemas.microsoft.com/office/drawing/2014/main" id="{A79DA1D2-3284-31B9-A9D4-8BDCB13F2BF7}"/>
                </a:ext>
              </a:extLst>
            </p:cNvPr>
            <p:cNvSpPr txBox="1"/>
            <p:nvPr/>
          </p:nvSpPr>
          <p:spPr>
            <a:xfrm>
              <a:off x="3244723" y="4981447"/>
              <a:ext cx="1272540" cy="16607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-10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Anomaly</a:t>
              </a:r>
              <a:r>
                <a:rPr sz="1000" b="1" spc="-20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 </a:t>
              </a:r>
              <a:r>
                <a:rPr sz="1000" b="1" spc="-10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generation</a:t>
              </a:r>
              <a:endParaRPr sz="1000" dirty="0">
                <a:solidFill>
                  <a:srgbClr val="FF0000"/>
                </a:solidFill>
                <a:latin typeface="Noto Sans CJK HK"/>
                <a:cs typeface="Noto Sans CJK HK"/>
              </a:endParaRPr>
            </a:p>
          </p:txBody>
        </p:sp>
        <p:grpSp>
          <p:nvGrpSpPr>
            <p:cNvPr id="371" name="object 87">
              <a:extLst>
                <a:ext uri="{FF2B5EF4-FFF2-40B4-BE49-F238E27FC236}">
                  <a16:creationId xmlns:a16="http://schemas.microsoft.com/office/drawing/2014/main" id="{CDC94590-2985-ECF7-92A1-7179172A12D0}"/>
                </a:ext>
              </a:extLst>
            </p:cNvPr>
            <p:cNvGrpSpPr/>
            <p:nvPr/>
          </p:nvGrpSpPr>
          <p:grpSpPr>
            <a:xfrm>
              <a:off x="3758946" y="5169408"/>
              <a:ext cx="1805559" cy="546100"/>
              <a:chOff x="3758946" y="5169408"/>
              <a:chExt cx="1805559" cy="546100"/>
            </a:xfrm>
          </p:grpSpPr>
          <p:sp>
            <p:nvSpPr>
              <p:cNvPr id="376" name="object 89">
                <a:extLst>
                  <a:ext uri="{FF2B5EF4-FFF2-40B4-BE49-F238E27FC236}">
                    <a16:creationId xmlns:a16="http://schemas.microsoft.com/office/drawing/2014/main" id="{A97EFE8B-82CE-B60C-217C-89A7ED7A8488}"/>
                  </a:ext>
                </a:extLst>
              </p:cNvPr>
              <p:cNvSpPr/>
              <p:nvPr/>
            </p:nvSpPr>
            <p:spPr>
              <a:xfrm>
                <a:off x="4046220" y="5169408"/>
                <a:ext cx="1518285" cy="546100"/>
              </a:xfrm>
              <a:custGeom>
                <a:avLst/>
                <a:gdLst/>
                <a:ahLst/>
                <a:cxnLst/>
                <a:rect l="l" t="t" r="r" b="b"/>
                <a:pathLst>
                  <a:path w="1518285" h="546100">
                    <a:moveTo>
                      <a:pt x="1517903" y="0"/>
                    </a:moveTo>
                    <a:lnTo>
                      <a:pt x="0" y="0"/>
                    </a:lnTo>
                    <a:lnTo>
                      <a:pt x="0" y="545592"/>
                    </a:lnTo>
                    <a:lnTo>
                      <a:pt x="1517903" y="545592"/>
                    </a:lnTo>
                    <a:lnTo>
                      <a:pt x="1517903" y="0"/>
                    </a:lnTo>
                    <a:close/>
                  </a:path>
                </a:pathLst>
              </a:custGeom>
              <a:solidFill>
                <a:srgbClr val="AEABAB">
                  <a:alpha val="79998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77" name="object 91">
                <a:extLst>
                  <a:ext uri="{FF2B5EF4-FFF2-40B4-BE49-F238E27FC236}">
                    <a16:creationId xmlns:a16="http://schemas.microsoft.com/office/drawing/2014/main" id="{A3B0D230-78ED-7E42-610B-504FC66C01D4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758946" y="5400040"/>
                <a:ext cx="233679" cy="85725"/>
              </a:xfrm>
              <a:prstGeom prst="rect">
                <a:avLst/>
              </a:prstGeom>
            </p:spPr>
          </p:pic>
        </p:grpSp>
        <p:pic>
          <p:nvPicPr>
            <p:cNvPr id="372" name="圖片 7">
              <a:extLst>
                <a:ext uri="{FF2B5EF4-FFF2-40B4-BE49-F238E27FC236}">
                  <a16:creationId xmlns:a16="http://schemas.microsoft.com/office/drawing/2014/main" id="{1EAF8C28-BE82-37A8-171D-4D427D912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8439" y="5194044"/>
              <a:ext cx="463150" cy="463150"/>
            </a:xfrm>
            <a:prstGeom prst="rect">
              <a:avLst/>
            </a:prstGeom>
          </p:spPr>
        </p:pic>
        <p:pic>
          <p:nvPicPr>
            <p:cNvPr id="373" name="圖片 18">
              <a:extLst>
                <a:ext uri="{FF2B5EF4-FFF2-40B4-BE49-F238E27FC236}">
                  <a16:creationId xmlns:a16="http://schemas.microsoft.com/office/drawing/2014/main" id="{610E4F8F-B1DC-A456-99C2-C3C4DD7E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02607" y="5194044"/>
              <a:ext cx="463150" cy="463150"/>
            </a:xfrm>
            <a:prstGeom prst="rect">
              <a:avLst/>
            </a:prstGeom>
          </p:spPr>
        </p:pic>
        <p:pic>
          <p:nvPicPr>
            <p:cNvPr id="374" name="圖片 20">
              <a:extLst>
                <a:ext uri="{FF2B5EF4-FFF2-40B4-BE49-F238E27FC236}">
                  <a16:creationId xmlns:a16="http://schemas.microsoft.com/office/drawing/2014/main" id="{F24BC454-5B61-473B-A929-284C7BF5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62605" y="5175794"/>
              <a:ext cx="485453" cy="485453"/>
            </a:xfrm>
            <a:prstGeom prst="rect">
              <a:avLst/>
            </a:prstGeom>
          </p:spPr>
        </p:pic>
        <p:pic>
          <p:nvPicPr>
            <p:cNvPr id="375" name="圖片 14">
              <a:extLst>
                <a:ext uri="{FF2B5EF4-FFF2-40B4-BE49-F238E27FC236}">
                  <a16:creationId xmlns:a16="http://schemas.microsoft.com/office/drawing/2014/main" id="{DDC1ABA2-F992-8CD9-5C9A-FD23CEDBB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85936" y="5214562"/>
              <a:ext cx="489190" cy="489190"/>
            </a:xfrm>
            <a:prstGeom prst="rect">
              <a:avLst/>
            </a:prstGeom>
          </p:spPr>
        </p:pic>
      </p:grpSp>
      <p:sp>
        <p:nvSpPr>
          <p:cNvPr id="92" name="object 17">
            <a:extLst>
              <a:ext uri="{FF2B5EF4-FFF2-40B4-BE49-F238E27FC236}">
                <a16:creationId xmlns:a16="http://schemas.microsoft.com/office/drawing/2014/main" id="{6454D53A-29DB-4C21-9F38-BF8244A74254}"/>
              </a:ext>
            </a:extLst>
          </p:cNvPr>
          <p:cNvSpPr/>
          <p:nvPr/>
        </p:nvSpPr>
        <p:spPr>
          <a:xfrm>
            <a:off x="6430009" y="2462427"/>
            <a:ext cx="4455160" cy="4261485"/>
          </a:xfrm>
          <a:custGeom>
            <a:avLst/>
            <a:gdLst/>
            <a:ahLst/>
            <a:cxnLst/>
            <a:rect l="l" t="t" r="r" b="b"/>
            <a:pathLst>
              <a:path w="4455159" h="4261485">
                <a:moveTo>
                  <a:pt x="0" y="193675"/>
                </a:moveTo>
                <a:lnTo>
                  <a:pt x="5116" y="149276"/>
                </a:lnTo>
                <a:lnTo>
                  <a:pt x="19690" y="108514"/>
                </a:lnTo>
                <a:lnTo>
                  <a:pt x="42557" y="72553"/>
                </a:lnTo>
                <a:lnTo>
                  <a:pt x="72553" y="42557"/>
                </a:lnTo>
                <a:lnTo>
                  <a:pt x="108514" y="19690"/>
                </a:lnTo>
                <a:lnTo>
                  <a:pt x="149276" y="5116"/>
                </a:lnTo>
                <a:lnTo>
                  <a:pt x="193675" y="0"/>
                </a:lnTo>
                <a:lnTo>
                  <a:pt x="4260977" y="0"/>
                </a:lnTo>
                <a:lnTo>
                  <a:pt x="4305375" y="5116"/>
                </a:lnTo>
                <a:lnTo>
                  <a:pt x="4346137" y="19690"/>
                </a:lnTo>
                <a:lnTo>
                  <a:pt x="4382098" y="42557"/>
                </a:lnTo>
                <a:lnTo>
                  <a:pt x="4412094" y="72553"/>
                </a:lnTo>
                <a:lnTo>
                  <a:pt x="4434961" y="108514"/>
                </a:lnTo>
                <a:lnTo>
                  <a:pt x="4449535" y="149276"/>
                </a:lnTo>
                <a:lnTo>
                  <a:pt x="4454652" y="193675"/>
                </a:lnTo>
                <a:lnTo>
                  <a:pt x="4454652" y="4067390"/>
                </a:lnTo>
                <a:lnTo>
                  <a:pt x="4449535" y="4111807"/>
                </a:lnTo>
                <a:lnTo>
                  <a:pt x="4434961" y="4152581"/>
                </a:lnTo>
                <a:lnTo>
                  <a:pt x="4412094" y="4188548"/>
                </a:lnTo>
                <a:lnTo>
                  <a:pt x="4382098" y="4218547"/>
                </a:lnTo>
                <a:lnTo>
                  <a:pt x="4346137" y="4241414"/>
                </a:lnTo>
                <a:lnTo>
                  <a:pt x="4305375" y="4255987"/>
                </a:lnTo>
                <a:lnTo>
                  <a:pt x="4260977" y="4261104"/>
                </a:lnTo>
                <a:lnTo>
                  <a:pt x="193675" y="4261104"/>
                </a:lnTo>
                <a:lnTo>
                  <a:pt x="149276" y="4255987"/>
                </a:lnTo>
                <a:lnTo>
                  <a:pt x="108514" y="4241414"/>
                </a:lnTo>
                <a:lnTo>
                  <a:pt x="72553" y="4218547"/>
                </a:lnTo>
                <a:lnTo>
                  <a:pt x="42557" y="4188548"/>
                </a:lnTo>
                <a:lnTo>
                  <a:pt x="19690" y="4152581"/>
                </a:lnTo>
                <a:lnTo>
                  <a:pt x="5116" y="4111807"/>
                </a:lnTo>
                <a:lnTo>
                  <a:pt x="0" y="4067390"/>
                </a:lnTo>
                <a:lnTo>
                  <a:pt x="0" y="193675"/>
                </a:lnTo>
                <a:close/>
              </a:path>
            </a:pathLst>
          </a:custGeom>
          <a:ln w="9525">
            <a:solidFill>
              <a:srgbClr val="FFC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3" name="object 59">
            <a:extLst>
              <a:ext uri="{FF2B5EF4-FFF2-40B4-BE49-F238E27FC236}">
                <a16:creationId xmlns:a16="http://schemas.microsoft.com/office/drawing/2014/main" id="{846C0BF1-D7AD-4434-A3D9-238D669E44C9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276719" y="2274239"/>
            <a:ext cx="2695829" cy="15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06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24C5E9-59FB-41C5-8CEB-C75D71C2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88" name="object 9">
            <a:extLst>
              <a:ext uri="{FF2B5EF4-FFF2-40B4-BE49-F238E27FC236}">
                <a16:creationId xmlns:a16="http://schemas.microsoft.com/office/drawing/2014/main" id="{5D020C7B-8218-4A4B-B394-A6547FEA6463}"/>
              </a:ext>
            </a:extLst>
          </p:cNvPr>
          <p:cNvSpPr txBox="1"/>
          <p:nvPr/>
        </p:nvSpPr>
        <p:spPr>
          <a:xfrm>
            <a:off x="720725" y="1907801"/>
            <a:ext cx="10750550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0"/>
              </a:lnSpc>
              <a:tabLst>
                <a:tab pos="2770505" algn="l"/>
                <a:tab pos="5490845" algn="l"/>
                <a:tab pos="7989570" algn="l"/>
              </a:tabLst>
            </a:pPr>
            <a:r>
              <a:rPr sz="1100" b="1" spc="-30" dirty="0">
                <a:solidFill>
                  <a:srgbClr val="1F3863"/>
                </a:solidFill>
                <a:latin typeface="Noto Sans CJK HK"/>
                <a:cs typeface="Noto Sans CJK HK"/>
              </a:rPr>
              <a:t>Simulated</a:t>
            </a:r>
            <a:r>
              <a:rPr sz="1100" b="1" spc="-5" dirty="0">
                <a:solidFill>
                  <a:srgbClr val="1F3863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1F3863"/>
                </a:solidFill>
                <a:latin typeface="Noto Sans CJK HK"/>
                <a:cs typeface="Noto Sans CJK HK"/>
              </a:rPr>
              <a:t>anomaly</a:t>
            </a:r>
            <a:r>
              <a:rPr sz="1100" b="1" spc="5" dirty="0">
                <a:solidFill>
                  <a:srgbClr val="1F3863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1F3863"/>
                </a:solidFill>
                <a:latin typeface="Noto Sans CJK HK"/>
                <a:cs typeface="Noto Sans CJK HK"/>
              </a:rPr>
              <a:t>generation</a:t>
            </a:r>
            <a:r>
              <a:rPr sz="1100" b="1" dirty="0">
                <a:solidFill>
                  <a:srgbClr val="1F3863"/>
                </a:solidFill>
                <a:latin typeface="Noto Sans CJK HK"/>
                <a:cs typeface="Noto Sans CJK HK"/>
              </a:rPr>
              <a:t>	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Reconstructive</a:t>
            </a:r>
            <a:r>
              <a:rPr sz="1100" b="1" spc="-3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network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	</a:t>
            </a:r>
            <a:r>
              <a:rPr sz="1100" b="1" spc="-20" dirty="0">
                <a:solidFill>
                  <a:srgbClr val="BEBEBE"/>
                </a:solidFill>
                <a:latin typeface="Noto Sans CJK HK"/>
                <a:cs typeface="Noto Sans CJK HK"/>
              </a:rPr>
              <a:t>Discriminative</a:t>
            </a:r>
            <a:r>
              <a:rPr sz="1100" b="1" spc="3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network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	Surface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 anomaly</a:t>
            </a:r>
            <a:r>
              <a:rPr sz="1100" b="1" spc="-1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localization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&amp;</a:t>
            </a:r>
            <a:r>
              <a:rPr sz="1100" b="1" spc="1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detection</a:t>
            </a:r>
            <a:endParaRPr sz="1100" dirty="0">
              <a:latin typeface="Noto Sans CJK HK"/>
              <a:cs typeface="Noto Sans CJK HK"/>
            </a:endParaRPr>
          </a:p>
        </p:txBody>
      </p:sp>
      <p:pic>
        <p:nvPicPr>
          <p:cNvPr id="90" name="object 8">
            <a:extLst>
              <a:ext uri="{FF2B5EF4-FFF2-40B4-BE49-F238E27FC236}">
                <a16:creationId xmlns:a16="http://schemas.microsoft.com/office/drawing/2014/main" id="{4F6112C4-25B1-4CD8-8B74-8A15AE0CDA1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953" y="1789420"/>
            <a:ext cx="2525376" cy="40295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66B50F8-4EB0-41A5-A5AC-EBD3CF119F5B}"/>
              </a:ext>
            </a:extLst>
          </p:cNvPr>
          <p:cNvSpPr txBox="1"/>
          <p:nvPr/>
        </p:nvSpPr>
        <p:spPr>
          <a:xfrm>
            <a:off x="452953" y="2251887"/>
            <a:ext cx="10025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Just-out-of-distribution appearances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There may be differences from the actual anomaly appearances in the target domain</a:t>
            </a:r>
            <a:endParaRPr lang="zh-CN" altLang="en-US" sz="16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185A951-2E2A-4EA1-B1EB-667931488DB1}"/>
              </a:ext>
            </a:extLst>
          </p:cNvPr>
          <p:cNvCxnSpPr/>
          <p:nvPr/>
        </p:nvCxnSpPr>
        <p:spPr>
          <a:xfrm>
            <a:off x="4953518" y="3055932"/>
            <a:ext cx="0" cy="303513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E334CE27-6991-4978-A02C-69B5F6B01CB0}"/>
              </a:ext>
            </a:extLst>
          </p:cNvPr>
          <p:cNvSpPr txBox="1"/>
          <p:nvPr/>
        </p:nvSpPr>
        <p:spPr>
          <a:xfrm>
            <a:off x="5186368" y="2743052"/>
            <a:ext cx="109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Simulator</a:t>
            </a:r>
            <a:endParaRPr lang="zh-CN" altLang="en-US" b="1" dirty="0"/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E43A0C25-36A3-4DAB-9D1D-D42E9F6D2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02" y="3279439"/>
            <a:ext cx="4782217" cy="581106"/>
          </a:xfrm>
          <a:prstGeom prst="rect">
            <a:avLst/>
          </a:prstGeom>
        </p:spPr>
      </p:pic>
      <p:sp>
        <p:nvSpPr>
          <p:cNvPr id="87" name="文字方塊 86">
            <a:extLst>
              <a:ext uri="{FF2B5EF4-FFF2-40B4-BE49-F238E27FC236}">
                <a16:creationId xmlns:a16="http://schemas.microsoft.com/office/drawing/2014/main" id="{A4E2A708-0755-43AB-B1B1-D7FF5C15C372}"/>
              </a:ext>
            </a:extLst>
          </p:cNvPr>
          <p:cNvSpPr txBox="1"/>
          <p:nvPr/>
        </p:nvSpPr>
        <p:spPr>
          <a:xfrm>
            <a:off x="5145121" y="4027600"/>
            <a:ext cx="63261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P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Generate noise images with </a:t>
            </a:r>
            <a:r>
              <a:rPr lang="en-US" altLang="zh-CN" dirty="0">
                <a:solidFill>
                  <a:srgbClr val="C00000"/>
                </a:solidFill>
              </a:rPr>
              <a:t>Perlin Noise </a:t>
            </a:r>
            <a:r>
              <a:rPr lang="en-US" altLang="zh-CN" dirty="0"/>
              <a:t>generator Capture various anomaly shapes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Perlin Noise</a:t>
            </a:r>
            <a:r>
              <a:rPr lang="en-US" altLang="zh-CN" dirty="0"/>
              <a:t>: Used for generating random number sequences, can be utilized to represent textures with various patterns.</a:t>
            </a:r>
            <a:endParaRPr lang="zh-CN" altLang="en-US" dirty="0"/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88A40A06-30EA-C18F-211A-33EE8875177A}"/>
              </a:ext>
            </a:extLst>
          </p:cNvPr>
          <p:cNvSpPr/>
          <p:nvPr/>
        </p:nvSpPr>
        <p:spPr>
          <a:xfrm>
            <a:off x="266130" y="3429000"/>
            <a:ext cx="4455160" cy="3361547"/>
          </a:xfrm>
          <a:custGeom>
            <a:avLst/>
            <a:gdLst/>
            <a:ahLst/>
            <a:cxnLst/>
            <a:rect l="l" t="t" r="r" b="b"/>
            <a:pathLst>
              <a:path w="4455159" h="4261485">
                <a:moveTo>
                  <a:pt x="4260977" y="0"/>
                </a:moveTo>
                <a:lnTo>
                  <a:pt x="193675" y="0"/>
                </a:lnTo>
                <a:lnTo>
                  <a:pt x="149276" y="5116"/>
                </a:lnTo>
                <a:lnTo>
                  <a:pt x="108514" y="19690"/>
                </a:lnTo>
                <a:lnTo>
                  <a:pt x="72553" y="42557"/>
                </a:lnTo>
                <a:lnTo>
                  <a:pt x="42557" y="72553"/>
                </a:lnTo>
                <a:lnTo>
                  <a:pt x="19690" y="108514"/>
                </a:lnTo>
                <a:lnTo>
                  <a:pt x="5116" y="149276"/>
                </a:lnTo>
                <a:lnTo>
                  <a:pt x="0" y="193675"/>
                </a:lnTo>
                <a:lnTo>
                  <a:pt x="0" y="4067390"/>
                </a:lnTo>
                <a:lnTo>
                  <a:pt x="5116" y="4111807"/>
                </a:lnTo>
                <a:lnTo>
                  <a:pt x="19690" y="4152581"/>
                </a:lnTo>
                <a:lnTo>
                  <a:pt x="42557" y="4188548"/>
                </a:lnTo>
                <a:lnTo>
                  <a:pt x="72553" y="4218547"/>
                </a:lnTo>
                <a:lnTo>
                  <a:pt x="108514" y="4241414"/>
                </a:lnTo>
                <a:lnTo>
                  <a:pt x="149276" y="4255987"/>
                </a:lnTo>
                <a:lnTo>
                  <a:pt x="193675" y="4261104"/>
                </a:lnTo>
                <a:lnTo>
                  <a:pt x="4260977" y="4261104"/>
                </a:lnTo>
                <a:lnTo>
                  <a:pt x="4305375" y="4255987"/>
                </a:lnTo>
                <a:lnTo>
                  <a:pt x="4346137" y="4241414"/>
                </a:lnTo>
                <a:lnTo>
                  <a:pt x="4382098" y="4218547"/>
                </a:lnTo>
                <a:lnTo>
                  <a:pt x="4412094" y="4188548"/>
                </a:lnTo>
                <a:lnTo>
                  <a:pt x="4434961" y="4152581"/>
                </a:lnTo>
                <a:lnTo>
                  <a:pt x="4449535" y="4111807"/>
                </a:lnTo>
                <a:lnTo>
                  <a:pt x="4454652" y="4067390"/>
                </a:lnTo>
                <a:lnTo>
                  <a:pt x="4454652" y="193675"/>
                </a:lnTo>
                <a:lnTo>
                  <a:pt x="4449535" y="149276"/>
                </a:lnTo>
                <a:lnTo>
                  <a:pt x="4434961" y="108514"/>
                </a:lnTo>
                <a:lnTo>
                  <a:pt x="4412094" y="72553"/>
                </a:lnTo>
                <a:lnTo>
                  <a:pt x="4382098" y="42557"/>
                </a:lnTo>
                <a:lnTo>
                  <a:pt x="4346137" y="19690"/>
                </a:lnTo>
                <a:lnTo>
                  <a:pt x="4305375" y="5116"/>
                </a:lnTo>
                <a:lnTo>
                  <a:pt x="4260977" y="0"/>
                </a:lnTo>
                <a:close/>
              </a:path>
            </a:pathLst>
          </a:custGeom>
          <a:solidFill>
            <a:srgbClr val="FFF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9ABCB75B-DB87-19BE-38CB-1EB5E7A20A61}"/>
              </a:ext>
            </a:extLst>
          </p:cNvPr>
          <p:cNvSpPr/>
          <p:nvPr/>
        </p:nvSpPr>
        <p:spPr>
          <a:xfrm>
            <a:off x="266130" y="3429000"/>
            <a:ext cx="4455160" cy="3361547"/>
          </a:xfrm>
          <a:custGeom>
            <a:avLst/>
            <a:gdLst/>
            <a:ahLst/>
            <a:cxnLst/>
            <a:rect l="l" t="t" r="r" b="b"/>
            <a:pathLst>
              <a:path w="4455159" h="4261485">
                <a:moveTo>
                  <a:pt x="0" y="193675"/>
                </a:moveTo>
                <a:lnTo>
                  <a:pt x="5116" y="149276"/>
                </a:lnTo>
                <a:lnTo>
                  <a:pt x="19690" y="108514"/>
                </a:lnTo>
                <a:lnTo>
                  <a:pt x="42557" y="72553"/>
                </a:lnTo>
                <a:lnTo>
                  <a:pt x="72553" y="42557"/>
                </a:lnTo>
                <a:lnTo>
                  <a:pt x="108514" y="19690"/>
                </a:lnTo>
                <a:lnTo>
                  <a:pt x="149276" y="5116"/>
                </a:lnTo>
                <a:lnTo>
                  <a:pt x="193675" y="0"/>
                </a:lnTo>
                <a:lnTo>
                  <a:pt x="4260977" y="0"/>
                </a:lnTo>
                <a:lnTo>
                  <a:pt x="4305375" y="5116"/>
                </a:lnTo>
                <a:lnTo>
                  <a:pt x="4346137" y="19690"/>
                </a:lnTo>
                <a:lnTo>
                  <a:pt x="4382098" y="42557"/>
                </a:lnTo>
                <a:lnTo>
                  <a:pt x="4412094" y="72553"/>
                </a:lnTo>
                <a:lnTo>
                  <a:pt x="4434961" y="108514"/>
                </a:lnTo>
                <a:lnTo>
                  <a:pt x="4449535" y="149276"/>
                </a:lnTo>
                <a:lnTo>
                  <a:pt x="4454652" y="193675"/>
                </a:lnTo>
                <a:lnTo>
                  <a:pt x="4454652" y="4067390"/>
                </a:lnTo>
                <a:lnTo>
                  <a:pt x="4449535" y="4111807"/>
                </a:lnTo>
                <a:lnTo>
                  <a:pt x="4434961" y="4152581"/>
                </a:lnTo>
                <a:lnTo>
                  <a:pt x="4412094" y="4188548"/>
                </a:lnTo>
                <a:lnTo>
                  <a:pt x="4382098" y="4218547"/>
                </a:lnTo>
                <a:lnTo>
                  <a:pt x="4346137" y="4241414"/>
                </a:lnTo>
                <a:lnTo>
                  <a:pt x="4305375" y="4255987"/>
                </a:lnTo>
                <a:lnTo>
                  <a:pt x="4260977" y="4261104"/>
                </a:lnTo>
                <a:lnTo>
                  <a:pt x="193675" y="4261104"/>
                </a:lnTo>
                <a:lnTo>
                  <a:pt x="149276" y="4255987"/>
                </a:lnTo>
                <a:lnTo>
                  <a:pt x="108514" y="4241414"/>
                </a:lnTo>
                <a:lnTo>
                  <a:pt x="72553" y="4218547"/>
                </a:lnTo>
                <a:lnTo>
                  <a:pt x="42557" y="4188548"/>
                </a:lnTo>
                <a:lnTo>
                  <a:pt x="19690" y="4152581"/>
                </a:lnTo>
                <a:lnTo>
                  <a:pt x="5116" y="4111807"/>
                </a:lnTo>
                <a:lnTo>
                  <a:pt x="0" y="4067390"/>
                </a:lnTo>
                <a:lnTo>
                  <a:pt x="0" y="193675"/>
                </a:lnTo>
                <a:close/>
              </a:path>
            </a:pathLst>
          </a:custGeom>
          <a:ln w="9525">
            <a:solidFill>
              <a:srgbClr val="FFC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2">
            <a:extLst>
              <a:ext uri="{FF2B5EF4-FFF2-40B4-BE49-F238E27FC236}">
                <a16:creationId xmlns:a16="http://schemas.microsoft.com/office/drawing/2014/main" id="{EB75130B-980A-D141-1AB5-26E77D2923D6}"/>
              </a:ext>
            </a:extLst>
          </p:cNvPr>
          <p:cNvSpPr/>
          <p:nvPr/>
        </p:nvSpPr>
        <p:spPr>
          <a:xfrm>
            <a:off x="691072" y="3549142"/>
            <a:ext cx="1076325" cy="1068705"/>
          </a:xfrm>
          <a:custGeom>
            <a:avLst/>
            <a:gdLst/>
            <a:ahLst/>
            <a:cxnLst/>
            <a:rect l="l" t="t" r="r" b="b"/>
            <a:pathLst>
              <a:path w="1076325" h="1068704">
                <a:moveTo>
                  <a:pt x="0" y="1068324"/>
                </a:moveTo>
                <a:lnTo>
                  <a:pt x="1075944" y="1068324"/>
                </a:lnTo>
                <a:lnTo>
                  <a:pt x="1075944" y="0"/>
                </a:lnTo>
                <a:lnTo>
                  <a:pt x="0" y="0"/>
                </a:lnTo>
                <a:lnTo>
                  <a:pt x="0" y="106832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0">
            <a:extLst>
              <a:ext uri="{FF2B5EF4-FFF2-40B4-BE49-F238E27FC236}">
                <a16:creationId xmlns:a16="http://schemas.microsoft.com/office/drawing/2014/main" id="{9C8A4C5C-3F29-7631-A19A-DEF86C989785}"/>
              </a:ext>
            </a:extLst>
          </p:cNvPr>
          <p:cNvSpPr/>
          <p:nvPr/>
        </p:nvSpPr>
        <p:spPr>
          <a:xfrm>
            <a:off x="1986726" y="3557016"/>
            <a:ext cx="1079500" cy="1076325"/>
          </a:xfrm>
          <a:custGeom>
            <a:avLst/>
            <a:gdLst/>
            <a:ahLst/>
            <a:cxnLst/>
            <a:rect l="l" t="t" r="r" b="b"/>
            <a:pathLst>
              <a:path w="1079500" h="1076325">
                <a:moveTo>
                  <a:pt x="3048" y="1068324"/>
                </a:moveTo>
                <a:lnTo>
                  <a:pt x="1077468" y="1068324"/>
                </a:lnTo>
                <a:lnTo>
                  <a:pt x="1077468" y="0"/>
                </a:lnTo>
                <a:lnTo>
                  <a:pt x="3048" y="0"/>
                </a:lnTo>
                <a:lnTo>
                  <a:pt x="3048" y="1068324"/>
                </a:lnTo>
                <a:close/>
              </a:path>
              <a:path w="1079500" h="1076325">
                <a:moveTo>
                  <a:pt x="4572" y="1075943"/>
                </a:moveTo>
                <a:lnTo>
                  <a:pt x="1078992" y="1075943"/>
                </a:lnTo>
                <a:lnTo>
                  <a:pt x="1078992" y="7619"/>
                </a:lnTo>
                <a:lnTo>
                  <a:pt x="4572" y="7619"/>
                </a:lnTo>
                <a:lnTo>
                  <a:pt x="4572" y="1075943"/>
                </a:lnTo>
                <a:close/>
              </a:path>
              <a:path w="1079500" h="1076325">
                <a:moveTo>
                  <a:pt x="0" y="213360"/>
                </a:moveTo>
                <a:lnTo>
                  <a:pt x="213359" y="213360"/>
                </a:lnTo>
                <a:lnTo>
                  <a:pt x="213359" y="1524"/>
                </a:lnTo>
                <a:lnTo>
                  <a:pt x="0" y="1524"/>
                </a:lnTo>
                <a:lnTo>
                  <a:pt x="0" y="21336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0">
            <a:extLst>
              <a:ext uri="{FF2B5EF4-FFF2-40B4-BE49-F238E27FC236}">
                <a16:creationId xmlns:a16="http://schemas.microsoft.com/office/drawing/2014/main" id="{0A9BC676-88FE-9B86-20F6-56D9DF513D2A}"/>
              </a:ext>
            </a:extLst>
          </p:cNvPr>
          <p:cNvSpPr/>
          <p:nvPr/>
        </p:nvSpPr>
        <p:spPr>
          <a:xfrm>
            <a:off x="400240" y="4829033"/>
            <a:ext cx="1504315" cy="254635"/>
          </a:xfrm>
          <a:custGeom>
            <a:avLst/>
            <a:gdLst/>
            <a:ahLst/>
            <a:cxnLst/>
            <a:rect l="l" t="t" r="r" b="b"/>
            <a:pathLst>
              <a:path w="1504315" h="254635">
                <a:moveTo>
                  <a:pt x="1504187" y="0"/>
                </a:moveTo>
                <a:lnTo>
                  <a:pt x="19684" y="0"/>
                </a:lnTo>
                <a:lnTo>
                  <a:pt x="0" y="254508"/>
                </a:lnTo>
                <a:lnTo>
                  <a:pt x="1484502" y="254508"/>
                </a:lnTo>
                <a:lnTo>
                  <a:pt x="1504187" y="0"/>
                </a:lnTo>
                <a:close/>
              </a:path>
            </a:pathLst>
          </a:custGeom>
          <a:solidFill>
            <a:srgbClr val="FFD966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1">
            <a:extLst>
              <a:ext uri="{FF2B5EF4-FFF2-40B4-BE49-F238E27FC236}">
                <a16:creationId xmlns:a16="http://schemas.microsoft.com/office/drawing/2014/main" id="{FAC94C34-0924-DFE5-DE75-31676F0C0BAC}"/>
              </a:ext>
            </a:extLst>
          </p:cNvPr>
          <p:cNvSpPr txBox="1"/>
          <p:nvPr/>
        </p:nvSpPr>
        <p:spPr>
          <a:xfrm>
            <a:off x="452172" y="4818820"/>
            <a:ext cx="1467348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1600" b="1" spc="-55" dirty="0">
                <a:solidFill>
                  <a:srgbClr val="404040"/>
                </a:solidFill>
                <a:latin typeface="Noto Sans CJK HK"/>
                <a:cs typeface="Noto Sans CJK HK"/>
              </a:rPr>
              <a:t>Initial</a:t>
            </a:r>
            <a:r>
              <a:rPr lang="zh-CN" altLang="en-US" sz="1600" b="1" spc="-5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lang="en-US" altLang="zh-CN" sz="1600" b="1" spc="-55" dirty="0">
                <a:solidFill>
                  <a:srgbClr val="404040"/>
                </a:solidFill>
                <a:latin typeface="Noto Sans CJK HK"/>
                <a:cs typeface="Noto Sans CJK HK"/>
              </a:rPr>
              <a:t>Mask(0</a:t>
            </a:r>
            <a:r>
              <a:rPr lang="zh-CN" altLang="en-US" sz="1600" b="1" spc="-55" dirty="0">
                <a:solidFill>
                  <a:srgbClr val="404040"/>
                </a:solidFill>
                <a:latin typeface="Noto Sans CJK HK"/>
                <a:cs typeface="Noto Sans CJK HK"/>
              </a:rPr>
              <a:t>～</a:t>
            </a:r>
            <a:r>
              <a:rPr lang="en-US" altLang="zh-CN" sz="1600" b="1" spc="-55" dirty="0">
                <a:solidFill>
                  <a:srgbClr val="404040"/>
                </a:solidFill>
                <a:latin typeface="Noto Sans CJK HK"/>
                <a:cs typeface="Noto Sans CJK HK"/>
              </a:rPr>
              <a:t>1)</a:t>
            </a:r>
            <a:endParaRPr sz="1600" dirty="0">
              <a:latin typeface="Noto Sans CJK HK"/>
              <a:cs typeface="Noto Sans CJK HK"/>
            </a:endParaRPr>
          </a:p>
        </p:txBody>
      </p:sp>
      <p:sp>
        <p:nvSpPr>
          <p:cNvPr id="15" name="object 62">
            <a:extLst>
              <a:ext uri="{FF2B5EF4-FFF2-40B4-BE49-F238E27FC236}">
                <a16:creationId xmlns:a16="http://schemas.microsoft.com/office/drawing/2014/main" id="{83013185-D15C-2C1E-83BF-94F0E0669099}"/>
              </a:ext>
            </a:extLst>
          </p:cNvPr>
          <p:cNvSpPr/>
          <p:nvPr/>
        </p:nvSpPr>
        <p:spPr>
          <a:xfrm>
            <a:off x="3297544" y="5994757"/>
            <a:ext cx="1276858" cy="254635"/>
          </a:xfrm>
          <a:custGeom>
            <a:avLst/>
            <a:gdLst/>
            <a:ahLst/>
            <a:cxnLst/>
            <a:rect l="l" t="t" r="r" b="b"/>
            <a:pathLst>
              <a:path w="1506220" h="254635">
                <a:moveTo>
                  <a:pt x="1505712" y="0"/>
                </a:moveTo>
                <a:lnTo>
                  <a:pt x="19684" y="0"/>
                </a:lnTo>
                <a:lnTo>
                  <a:pt x="0" y="254508"/>
                </a:lnTo>
                <a:lnTo>
                  <a:pt x="1486027" y="254508"/>
                </a:lnTo>
                <a:lnTo>
                  <a:pt x="1505712" y="0"/>
                </a:lnTo>
                <a:close/>
              </a:path>
            </a:pathLst>
          </a:custGeom>
          <a:solidFill>
            <a:srgbClr val="FFD966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3">
            <a:extLst>
              <a:ext uri="{FF2B5EF4-FFF2-40B4-BE49-F238E27FC236}">
                <a16:creationId xmlns:a16="http://schemas.microsoft.com/office/drawing/2014/main" id="{580E2A6D-D9F4-2963-A044-16867145B8F1}"/>
              </a:ext>
            </a:extLst>
          </p:cNvPr>
          <p:cNvSpPr txBox="1"/>
          <p:nvPr/>
        </p:nvSpPr>
        <p:spPr>
          <a:xfrm>
            <a:off x="3457937" y="5929059"/>
            <a:ext cx="1057910" cy="31226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515"/>
              </a:spcBef>
            </a:pPr>
            <a:r>
              <a:rPr lang="en-US" altLang="zh-CN" sz="1600" dirty="0">
                <a:latin typeface="Noto Sans CJK HK"/>
                <a:cs typeface="Noto Sans CJK HK"/>
              </a:rPr>
              <a:t>Dataset</a:t>
            </a:r>
            <a:endParaRPr sz="1600" dirty="0">
              <a:latin typeface="Noto Sans CJK HK"/>
              <a:cs typeface="Noto Sans CJK HK"/>
            </a:endParaRPr>
          </a:p>
        </p:txBody>
      </p:sp>
      <p:sp>
        <p:nvSpPr>
          <p:cNvPr id="18" name="object 60">
            <a:extLst>
              <a:ext uri="{FF2B5EF4-FFF2-40B4-BE49-F238E27FC236}">
                <a16:creationId xmlns:a16="http://schemas.microsoft.com/office/drawing/2014/main" id="{717367FD-576D-B162-7377-34601ADE3FD9}"/>
              </a:ext>
            </a:extLst>
          </p:cNvPr>
          <p:cNvSpPr/>
          <p:nvPr/>
        </p:nvSpPr>
        <p:spPr>
          <a:xfrm>
            <a:off x="1744576" y="6368715"/>
            <a:ext cx="1504315" cy="254635"/>
          </a:xfrm>
          <a:custGeom>
            <a:avLst/>
            <a:gdLst/>
            <a:ahLst/>
            <a:cxnLst/>
            <a:rect l="l" t="t" r="r" b="b"/>
            <a:pathLst>
              <a:path w="1504315" h="254635">
                <a:moveTo>
                  <a:pt x="1504187" y="0"/>
                </a:moveTo>
                <a:lnTo>
                  <a:pt x="19684" y="0"/>
                </a:lnTo>
                <a:lnTo>
                  <a:pt x="0" y="254508"/>
                </a:lnTo>
                <a:lnTo>
                  <a:pt x="1484502" y="254508"/>
                </a:lnTo>
                <a:lnTo>
                  <a:pt x="1504187" y="0"/>
                </a:lnTo>
                <a:close/>
              </a:path>
            </a:pathLst>
          </a:custGeom>
          <a:solidFill>
            <a:srgbClr val="FFD966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1">
            <a:extLst>
              <a:ext uri="{FF2B5EF4-FFF2-40B4-BE49-F238E27FC236}">
                <a16:creationId xmlns:a16="http://schemas.microsoft.com/office/drawing/2014/main" id="{81DCF7EC-777C-2989-E570-2E2AC77A5AD6}"/>
              </a:ext>
            </a:extLst>
          </p:cNvPr>
          <p:cNvSpPr txBox="1"/>
          <p:nvPr/>
        </p:nvSpPr>
        <p:spPr>
          <a:xfrm>
            <a:off x="2096670" y="6348413"/>
            <a:ext cx="1045969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1600" b="1" spc="-55" dirty="0">
                <a:solidFill>
                  <a:srgbClr val="404040"/>
                </a:solidFill>
                <a:latin typeface="Noto Sans CJK HK"/>
                <a:cs typeface="Noto Sans CJK HK"/>
              </a:rPr>
              <a:t>Anomaly</a:t>
            </a:r>
            <a:endParaRPr sz="1600" dirty="0">
              <a:latin typeface="Noto Sans CJK HK"/>
              <a:cs typeface="Noto Sans CJK HK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388518C-0562-075D-1721-DB48A5022B5F}"/>
              </a:ext>
            </a:extLst>
          </p:cNvPr>
          <p:cNvSpPr txBox="1"/>
          <p:nvPr/>
        </p:nvSpPr>
        <p:spPr>
          <a:xfrm>
            <a:off x="678087" y="4991856"/>
            <a:ext cx="88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p:perlin</a:t>
            </a:r>
            <a:endParaRPr kumimoji="1" lang="en-US" altLang="zh-CN" dirty="0"/>
          </a:p>
        </p:txBody>
      </p:sp>
      <p:sp>
        <p:nvSpPr>
          <p:cNvPr id="21" name="object 29">
            <a:extLst>
              <a:ext uri="{FF2B5EF4-FFF2-40B4-BE49-F238E27FC236}">
                <a16:creationId xmlns:a16="http://schemas.microsoft.com/office/drawing/2014/main" id="{6879C6FE-7AFE-C846-B0F2-21E93D4DAB24}"/>
              </a:ext>
            </a:extLst>
          </p:cNvPr>
          <p:cNvSpPr txBox="1"/>
          <p:nvPr/>
        </p:nvSpPr>
        <p:spPr>
          <a:xfrm>
            <a:off x="3638458" y="3786970"/>
            <a:ext cx="215265" cy="21209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95"/>
              </a:spcBef>
            </a:pPr>
            <a:r>
              <a:rPr sz="800" b="1" spc="-50" dirty="0">
                <a:latin typeface="Noto Sans CJK HK"/>
                <a:cs typeface="Noto Sans CJK HK"/>
              </a:rPr>
              <a:t>I</a:t>
            </a:r>
            <a:endParaRPr sz="800">
              <a:latin typeface="Noto Sans CJK HK"/>
              <a:cs typeface="Noto Sans CJK HK"/>
            </a:endParaRPr>
          </a:p>
        </p:txBody>
      </p:sp>
      <p:pic>
        <p:nvPicPr>
          <p:cNvPr id="22" name="object 31">
            <a:extLst>
              <a:ext uri="{FF2B5EF4-FFF2-40B4-BE49-F238E27FC236}">
                <a16:creationId xmlns:a16="http://schemas.microsoft.com/office/drawing/2014/main" id="{B4557BFB-FF61-999F-331A-B7210DFA569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8701" y="4074415"/>
            <a:ext cx="201422" cy="76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38FF9A0-9181-F102-969C-84B8FF99F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079" y="3615617"/>
            <a:ext cx="1079497" cy="107949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B258FEA-334D-A444-90CB-6527DE0A7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995" y="5059037"/>
            <a:ext cx="1213747" cy="121374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52107E3-3248-EE03-9333-45A50B43D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038" y="3553211"/>
            <a:ext cx="1071199" cy="107119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249FF37-D642-D46D-2A8E-064CC3E49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0481" y="3551024"/>
            <a:ext cx="1091124" cy="1091124"/>
          </a:xfrm>
          <a:prstGeom prst="rect">
            <a:avLst/>
          </a:prstGeom>
        </p:spPr>
      </p:pic>
      <p:sp>
        <p:nvSpPr>
          <p:cNvPr id="27" name="object 19">
            <a:extLst>
              <a:ext uri="{FF2B5EF4-FFF2-40B4-BE49-F238E27FC236}">
                <a16:creationId xmlns:a16="http://schemas.microsoft.com/office/drawing/2014/main" id="{B2D95FC1-F1C0-7EAC-ECDE-72CA1DEB72B6}"/>
              </a:ext>
            </a:extLst>
          </p:cNvPr>
          <p:cNvSpPr/>
          <p:nvPr/>
        </p:nvSpPr>
        <p:spPr>
          <a:xfrm>
            <a:off x="697423" y="3558540"/>
            <a:ext cx="215265" cy="212090"/>
          </a:xfrm>
          <a:custGeom>
            <a:avLst/>
            <a:gdLst/>
            <a:ahLst/>
            <a:cxnLst/>
            <a:rect l="l" t="t" r="r" b="b"/>
            <a:pathLst>
              <a:path w="215265" h="212089">
                <a:moveTo>
                  <a:pt x="0" y="211836"/>
                </a:moveTo>
                <a:lnTo>
                  <a:pt x="214883" y="211836"/>
                </a:lnTo>
                <a:lnTo>
                  <a:pt x="214883" y="0"/>
                </a:lnTo>
                <a:lnTo>
                  <a:pt x="0" y="0"/>
                </a:lnTo>
                <a:lnTo>
                  <a:pt x="0" y="2118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4">
            <a:extLst>
              <a:ext uri="{FF2B5EF4-FFF2-40B4-BE49-F238E27FC236}">
                <a16:creationId xmlns:a16="http://schemas.microsoft.com/office/drawing/2014/main" id="{0FCD653D-22BC-4AF8-C5DA-5664711F15C6}"/>
              </a:ext>
            </a:extLst>
          </p:cNvPr>
          <p:cNvSpPr/>
          <p:nvPr/>
        </p:nvSpPr>
        <p:spPr>
          <a:xfrm>
            <a:off x="3285175" y="3564637"/>
            <a:ext cx="215265" cy="212090"/>
          </a:xfrm>
          <a:custGeom>
            <a:avLst/>
            <a:gdLst/>
            <a:ahLst/>
            <a:cxnLst/>
            <a:rect l="l" t="t" r="r" b="b"/>
            <a:pathLst>
              <a:path w="215265" h="212089">
                <a:moveTo>
                  <a:pt x="214883" y="0"/>
                </a:moveTo>
                <a:lnTo>
                  <a:pt x="0" y="0"/>
                </a:lnTo>
                <a:lnTo>
                  <a:pt x="0" y="211836"/>
                </a:lnTo>
                <a:lnTo>
                  <a:pt x="214883" y="211836"/>
                </a:lnTo>
                <a:lnTo>
                  <a:pt x="2148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6">
            <a:extLst>
              <a:ext uri="{FF2B5EF4-FFF2-40B4-BE49-F238E27FC236}">
                <a16:creationId xmlns:a16="http://schemas.microsoft.com/office/drawing/2014/main" id="{42B32633-D9C3-220D-DCF8-2DD9AF710C42}"/>
              </a:ext>
            </a:extLst>
          </p:cNvPr>
          <p:cNvSpPr txBox="1"/>
          <p:nvPr/>
        </p:nvSpPr>
        <p:spPr>
          <a:xfrm>
            <a:off x="3291525" y="3588767"/>
            <a:ext cx="20256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05"/>
              </a:spcBef>
            </a:pPr>
            <a:r>
              <a:rPr lang="en-US" sz="800" b="1" spc="-25" dirty="0">
                <a:latin typeface="Noto Sans CJK HK"/>
                <a:cs typeface="Noto Sans CJK HK"/>
              </a:rPr>
              <a:t>M</a:t>
            </a:r>
            <a:r>
              <a:rPr sz="600" b="1" spc="-25" dirty="0">
                <a:latin typeface="Noto Sans CJK HK"/>
                <a:cs typeface="Noto Sans CJK HK"/>
              </a:rPr>
              <a:t>a</a:t>
            </a:r>
            <a:endParaRPr sz="600" dirty="0">
              <a:latin typeface="Noto Sans CJK HK"/>
              <a:cs typeface="Noto Sans CJK HK"/>
            </a:endParaRPr>
          </a:p>
        </p:txBody>
      </p:sp>
      <p:sp>
        <p:nvSpPr>
          <p:cNvPr id="30" name="object 38">
            <a:extLst>
              <a:ext uri="{FF2B5EF4-FFF2-40B4-BE49-F238E27FC236}">
                <a16:creationId xmlns:a16="http://schemas.microsoft.com/office/drawing/2014/main" id="{8BEC1F1A-FAD6-FF94-0F7A-769651F0BB6D}"/>
              </a:ext>
            </a:extLst>
          </p:cNvPr>
          <p:cNvSpPr/>
          <p:nvPr/>
        </p:nvSpPr>
        <p:spPr>
          <a:xfrm>
            <a:off x="3329370" y="3611880"/>
            <a:ext cx="83185" cy="0"/>
          </a:xfrm>
          <a:custGeom>
            <a:avLst/>
            <a:gdLst/>
            <a:ahLst/>
            <a:cxnLst/>
            <a:rect l="l" t="t" r="r" b="b"/>
            <a:pathLst>
              <a:path w="83184">
                <a:moveTo>
                  <a:pt x="0" y="0"/>
                </a:moveTo>
                <a:lnTo>
                  <a:pt x="8293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0">
            <a:extLst>
              <a:ext uri="{FF2B5EF4-FFF2-40B4-BE49-F238E27FC236}">
                <a16:creationId xmlns:a16="http://schemas.microsoft.com/office/drawing/2014/main" id="{5CFEFC02-D897-7D31-4A73-FAC120E7848B}"/>
              </a:ext>
            </a:extLst>
          </p:cNvPr>
          <p:cNvSpPr txBox="1"/>
          <p:nvPr/>
        </p:nvSpPr>
        <p:spPr>
          <a:xfrm>
            <a:off x="697422" y="3558541"/>
            <a:ext cx="215265" cy="2120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68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800" b="1" spc="-50" dirty="0">
                <a:latin typeface="Noto Sans CJK HK"/>
                <a:cs typeface="Noto Sans CJK HK"/>
              </a:rPr>
              <a:t>P</a:t>
            </a:r>
            <a:endParaRPr sz="800" dirty="0">
              <a:latin typeface="Noto Sans CJK HK"/>
              <a:cs typeface="Noto Sans CJK HK"/>
            </a:endParaRPr>
          </a:p>
        </p:txBody>
      </p:sp>
      <p:sp>
        <p:nvSpPr>
          <p:cNvPr id="32" name="object 41">
            <a:extLst>
              <a:ext uri="{FF2B5EF4-FFF2-40B4-BE49-F238E27FC236}">
                <a16:creationId xmlns:a16="http://schemas.microsoft.com/office/drawing/2014/main" id="{B605D032-37CF-4CFA-A963-FACCB2713AD2}"/>
              </a:ext>
            </a:extLst>
          </p:cNvPr>
          <p:cNvSpPr txBox="1"/>
          <p:nvPr/>
        </p:nvSpPr>
        <p:spPr>
          <a:xfrm>
            <a:off x="1986727" y="3558541"/>
            <a:ext cx="213360" cy="2120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683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290"/>
              </a:spcBef>
            </a:pPr>
            <a:r>
              <a:rPr sz="800" b="1" spc="-25" dirty="0">
                <a:latin typeface="Noto Sans CJK HK"/>
                <a:cs typeface="Noto Sans CJK HK"/>
              </a:rPr>
              <a:t>M</a:t>
            </a:r>
            <a:r>
              <a:rPr sz="600" b="1" spc="-25" dirty="0">
                <a:latin typeface="Noto Sans CJK HK"/>
                <a:cs typeface="Noto Sans CJK HK"/>
              </a:rPr>
              <a:t>a</a:t>
            </a:r>
            <a:endParaRPr sz="600">
              <a:latin typeface="Noto Sans CJK HK"/>
              <a:cs typeface="Noto Sans CJK HK"/>
            </a:endParaRPr>
          </a:p>
        </p:txBody>
      </p:sp>
      <p:pic>
        <p:nvPicPr>
          <p:cNvPr id="33" name="圖片 20">
            <a:extLst>
              <a:ext uri="{FF2B5EF4-FFF2-40B4-BE49-F238E27FC236}">
                <a16:creationId xmlns:a16="http://schemas.microsoft.com/office/drawing/2014/main" id="{D00B574C-58BF-1A27-8A71-2C2DADF247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2244" y="4765401"/>
            <a:ext cx="1098328" cy="1098328"/>
          </a:xfrm>
          <a:prstGeom prst="rect">
            <a:avLst/>
          </a:prstGeom>
        </p:spPr>
      </p:pic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E10985A6-2EA5-2F21-EFBC-BD1A20149861}"/>
              </a:ext>
            </a:extLst>
          </p:cNvPr>
          <p:cNvCxnSpPr>
            <a:cxnSpLocks/>
          </p:cNvCxnSpPr>
          <p:nvPr/>
        </p:nvCxnSpPr>
        <p:spPr>
          <a:xfrm flipH="1">
            <a:off x="2945409" y="4925231"/>
            <a:ext cx="275444" cy="1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02ACD155-0B4F-D330-8508-C7192110C88F}"/>
              </a:ext>
            </a:extLst>
          </p:cNvPr>
          <p:cNvCxnSpPr/>
          <p:nvPr/>
        </p:nvCxnSpPr>
        <p:spPr>
          <a:xfrm>
            <a:off x="2245556" y="4681533"/>
            <a:ext cx="0" cy="274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2C3C0498-71DE-2A82-6666-B78439F03468}"/>
              </a:ext>
            </a:extLst>
          </p:cNvPr>
          <p:cNvSpPr txBox="1"/>
          <p:nvPr/>
        </p:nvSpPr>
        <p:spPr>
          <a:xfrm>
            <a:off x="669410" y="3055932"/>
            <a:ext cx="3733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Simulated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anomaly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816643F-DEAB-BBE2-8C22-CD548E9AD174}"/>
              </a:ext>
            </a:extLst>
          </p:cNvPr>
          <p:cNvSpPr txBox="1"/>
          <p:nvPr/>
        </p:nvSpPr>
        <p:spPr>
          <a:xfrm>
            <a:off x="3295046" y="4714336"/>
            <a:ext cx="415498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900" dirty="0" err="1"/>
              <a:t>I_nor</a:t>
            </a:r>
            <a:endParaRPr kumimoji="1" lang="zh-CN" altLang="en-US" sz="9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552034D-EA20-D6EE-0581-018CAF901F38}"/>
              </a:ext>
            </a:extLst>
          </p:cNvPr>
          <p:cNvSpPr txBox="1"/>
          <p:nvPr/>
        </p:nvSpPr>
        <p:spPr>
          <a:xfrm>
            <a:off x="1818487" y="5035376"/>
            <a:ext cx="441146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900" dirty="0" err="1"/>
              <a:t>I_ano</a:t>
            </a:r>
            <a:endParaRPr kumimoji="1"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534415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24C5E9-59FB-41C5-8CEB-C75D71C2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88" name="object 9">
            <a:extLst>
              <a:ext uri="{FF2B5EF4-FFF2-40B4-BE49-F238E27FC236}">
                <a16:creationId xmlns:a16="http://schemas.microsoft.com/office/drawing/2014/main" id="{5D020C7B-8218-4A4B-B394-A6547FEA6463}"/>
              </a:ext>
            </a:extLst>
          </p:cNvPr>
          <p:cNvSpPr txBox="1"/>
          <p:nvPr/>
        </p:nvSpPr>
        <p:spPr>
          <a:xfrm>
            <a:off x="720725" y="1907801"/>
            <a:ext cx="10750550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0"/>
              </a:lnSpc>
              <a:tabLst>
                <a:tab pos="2770505" algn="l"/>
                <a:tab pos="5490845" algn="l"/>
                <a:tab pos="7989570" algn="l"/>
              </a:tabLst>
            </a:pPr>
            <a:r>
              <a:rPr sz="1100" b="1" spc="-30" dirty="0">
                <a:solidFill>
                  <a:srgbClr val="1F3863"/>
                </a:solidFill>
                <a:latin typeface="Noto Sans CJK HK"/>
                <a:cs typeface="Noto Sans CJK HK"/>
              </a:rPr>
              <a:t>Simulated</a:t>
            </a:r>
            <a:r>
              <a:rPr sz="1100" b="1" spc="-5" dirty="0">
                <a:solidFill>
                  <a:srgbClr val="1F3863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1F3863"/>
                </a:solidFill>
                <a:latin typeface="Noto Sans CJK HK"/>
                <a:cs typeface="Noto Sans CJK HK"/>
              </a:rPr>
              <a:t>anomaly</a:t>
            </a:r>
            <a:r>
              <a:rPr sz="1100" b="1" spc="5" dirty="0">
                <a:solidFill>
                  <a:srgbClr val="1F3863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1F3863"/>
                </a:solidFill>
                <a:latin typeface="Noto Sans CJK HK"/>
                <a:cs typeface="Noto Sans CJK HK"/>
              </a:rPr>
              <a:t>generation</a:t>
            </a:r>
            <a:r>
              <a:rPr sz="1100" b="1" dirty="0">
                <a:solidFill>
                  <a:srgbClr val="1F3863"/>
                </a:solidFill>
                <a:latin typeface="Noto Sans CJK HK"/>
                <a:cs typeface="Noto Sans CJK HK"/>
              </a:rPr>
              <a:t>	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Reconstructive</a:t>
            </a:r>
            <a:r>
              <a:rPr sz="1100" b="1" spc="-3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network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	</a:t>
            </a:r>
            <a:r>
              <a:rPr sz="1100" b="1" spc="-20" dirty="0">
                <a:solidFill>
                  <a:srgbClr val="BEBEBE"/>
                </a:solidFill>
                <a:latin typeface="Noto Sans CJK HK"/>
                <a:cs typeface="Noto Sans CJK HK"/>
              </a:rPr>
              <a:t>Discriminative</a:t>
            </a:r>
            <a:r>
              <a:rPr sz="1100" b="1" spc="3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network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	Surface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 anomaly</a:t>
            </a:r>
            <a:r>
              <a:rPr sz="1100" b="1" spc="-1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localization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&amp;</a:t>
            </a:r>
            <a:r>
              <a:rPr sz="1100" b="1" spc="1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detection</a:t>
            </a:r>
            <a:endParaRPr sz="1100" dirty="0">
              <a:latin typeface="Noto Sans CJK HK"/>
              <a:cs typeface="Noto Sans CJK HK"/>
            </a:endParaRPr>
          </a:p>
        </p:txBody>
      </p:sp>
      <p:pic>
        <p:nvPicPr>
          <p:cNvPr id="90" name="object 8">
            <a:extLst>
              <a:ext uri="{FF2B5EF4-FFF2-40B4-BE49-F238E27FC236}">
                <a16:creationId xmlns:a16="http://schemas.microsoft.com/office/drawing/2014/main" id="{4F6112C4-25B1-4CD8-8B74-8A15AE0CDA1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953" y="1789420"/>
            <a:ext cx="2525376" cy="402955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185A951-2E2A-4EA1-B1EB-667931488DB1}"/>
              </a:ext>
            </a:extLst>
          </p:cNvPr>
          <p:cNvCxnSpPr/>
          <p:nvPr/>
        </p:nvCxnSpPr>
        <p:spPr>
          <a:xfrm>
            <a:off x="4721290" y="3163079"/>
            <a:ext cx="0" cy="303513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E334CE27-6991-4978-A02C-69B5F6B01CB0}"/>
              </a:ext>
            </a:extLst>
          </p:cNvPr>
          <p:cNvSpPr txBox="1"/>
          <p:nvPr/>
        </p:nvSpPr>
        <p:spPr>
          <a:xfrm>
            <a:off x="5201545" y="3715049"/>
            <a:ext cx="109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Simulator</a:t>
            </a:r>
            <a:endParaRPr lang="zh-CN" altLang="en-US" b="1" dirty="0"/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E43A0C25-36A3-4DAB-9D1D-D42E9F6D2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79" y="4251436"/>
            <a:ext cx="4782217" cy="5811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A4E2A708-0755-43AB-B1B1-D7FF5C15C372}"/>
                  </a:ext>
                </a:extLst>
              </p:cNvPr>
              <p:cNvSpPr txBox="1"/>
              <p:nvPr/>
            </p:nvSpPr>
            <p:spPr>
              <a:xfrm>
                <a:off x="5160298" y="4999597"/>
                <a:ext cx="6326154" cy="947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/>
                  <a:t>: Anomaly map</a:t>
                </a: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/>
                  <a:t>: inverse anomaly map (1-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A4E2A708-0755-43AB-B1B1-D7FF5C15C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298" y="4999597"/>
                <a:ext cx="6326154" cy="947760"/>
              </a:xfrm>
              <a:prstGeom prst="rect">
                <a:avLst/>
              </a:prstGeom>
              <a:blipFill>
                <a:blip r:embed="rId4"/>
                <a:stretch>
                  <a:fillRect t="-3205" b="-7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16">
            <a:extLst>
              <a:ext uri="{FF2B5EF4-FFF2-40B4-BE49-F238E27FC236}">
                <a16:creationId xmlns:a16="http://schemas.microsoft.com/office/drawing/2014/main" id="{839041A2-3951-4827-D3D2-17D2DF4FDF57}"/>
              </a:ext>
            </a:extLst>
          </p:cNvPr>
          <p:cNvSpPr/>
          <p:nvPr/>
        </p:nvSpPr>
        <p:spPr>
          <a:xfrm>
            <a:off x="233169" y="3257338"/>
            <a:ext cx="4455160" cy="3361547"/>
          </a:xfrm>
          <a:custGeom>
            <a:avLst/>
            <a:gdLst/>
            <a:ahLst/>
            <a:cxnLst/>
            <a:rect l="l" t="t" r="r" b="b"/>
            <a:pathLst>
              <a:path w="4455159" h="4261485">
                <a:moveTo>
                  <a:pt x="4260977" y="0"/>
                </a:moveTo>
                <a:lnTo>
                  <a:pt x="193675" y="0"/>
                </a:lnTo>
                <a:lnTo>
                  <a:pt x="149276" y="5116"/>
                </a:lnTo>
                <a:lnTo>
                  <a:pt x="108514" y="19690"/>
                </a:lnTo>
                <a:lnTo>
                  <a:pt x="72553" y="42557"/>
                </a:lnTo>
                <a:lnTo>
                  <a:pt x="42557" y="72553"/>
                </a:lnTo>
                <a:lnTo>
                  <a:pt x="19690" y="108514"/>
                </a:lnTo>
                <a:lnTo>
                  <a:pt x="5116" y="149276"/>
                </a:lnTo>
                <a:lnTo>
                  <a:pt x="0" y="193675"/>
                </a:lnTo>
                <a:lnTo>
                  <a:pt x="0" y="4067390"/>
                </a:lnTo>
                <a:lnTo>
                  <a:pt x="5116" y="4111807"/>
                </a:lnTo>
                <a:lnTo>
                  <a:pt x="19690" y="4152581"/>
                </a:lnTo>
                <a:lnTo>
                  <a:pt x="42557" y="4188548"/>
                </a:lnTo>
                <a:lnTo>
                  <a:pt x="72553" y="4218547"/>
                </a:lnTo>
                <a:lnTo>
                  <a:pt x="108514" y="4241414"/>
                </a:lnTo>
                <a:lnTo>
                  <a:pt x="149276" y="4255987"/>
                </a:lnTo>
                <a:lnTo>
                  <a:pt x="193675" y="4261104"/>
                </a:lnTo>
                <a:lnTo>
                  <a:pt x="4260977" y="4261104"/>
                </a:lnTo>
                <a:lnTo>
                  <a:pt x="4305375" y="4255987"/>
                </a:lnTo>
                <a:lnTo>
                  <a:pt x="4346137" y="4241414"/>
                </a:lnTo>
                <a:lnTo>
                  <a:pt x="4382098" y="4218547"/>
                </a:lnTo>
                <a:lnTo>
                  <a:pt x="4412094" y="4188548"/>
                </a:lnTo>
                <a:lnTo>
                  <a:pt x="4434961" y="4152581"/>
                </a:lnTo>
                <a:lnTo>
                  <a:pt x="4449535" y="4111807"/>
                </a:lnTo>
                <a:lnTo>
                  <a:pt x="4454652" y="4067390"/>
                </a:lnTo>
                <a:lnTo>
                  <a:pt x="4454652" y="193675"/>
                </a:lnTo>
                <a:lnTo>
                  <a:pt x="4449535" y="149276"/>
                </a:lnTo>
                <a:lnTo>
                  <a:pt x="4434961" y="108514"/>
                </a:lnTo>
                <a:lnTo>
                  <a:pt x="4412094" y="72553"/>
                </a:lnTo>
                <a:lnTo>
                  <a:pt x="4382098" y="42557"/>
                </a:lnTo>
                <a:lnTo>
                  <a:pt x="4346137" y="19690"/>
                </a:lnTo>
                <a:lnTo>
                  <a:pt x="4305375" y="5116"/>
                </a:lnTo>
                <a:lnTo>
                  <a:pt x="4260977" y="0"/>
                </a:lnTo>
                <a:close/>
              </a:path>
            </a:pathLst>
          </a:custGeom>
          <a:solidFill>
            <a:srgbClr val="FFF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E9A4C1CC-1E99-2749-C8DD-D4DF232B70CF}"/>
              </a:ext>
            </a:extLst>
          </p:cNvPr>
          <p:cNvSpPr/>
          <p:nvPr/>
        </p:nvSpPr>
        <p:spPr>
          <a:xfrm>
            <a:off x="12073702" y="3245270"/>
            <a:ext cx="4455160" cy="3361547"/>
          </a:xfrm>
          <a:custGeom>
            <a:avLst/>
            <a:gdLst/>
            <a:ahLst/>
            <a:cxnLst/>
            <a:rect l="l" t="t" r="r" b="b"/>
            <a:pathLst>
              <a:path w="4455159" h="4261485">
                <a:moveTo>
                  <a:pt x="0" y="193675"/>
                </a:moveTo>
                <a:lnTo>
                  <a:pt x="5116" y="149276"/>
                </a:lnTo>
                <a:lnTo>
                  <a:pt x="19690" y="108514"/>
                </a:lnTo>
                <a:lnTo>
                  <a:pt x="42557" y="72553"/>
                </a:lnTo>
                <a:lnTo>
                  <a:pt x="72553" y="42557"/>
                </a:lnTo>
                <a:lnTo>
                  <a:pt x="108514" y="19690"/>
                </a:lnTo>
                <a:lnTo>
                  <a:pt x="149276" y="5116"/>
                </a:lnTo>
                <a:lnTo>
                  <a:pt x="193675" y="0"/>
                </a:lnTo>
                <a:lnTo>
                  <a:pt x="4260977" y="0"/>
                </a:lnTo>
                <a:lnTo>
                  <a:pt x="4305375" y="5116"/>
                </a:lnTo>
                <a:lnTo>
                  <a:pt x="4346137" y="19690"/>
                </a:lnTo>
                <a:lnTo>
                  <a:pt x="4382098" y="42557"/>
                </a:lnTo>
                <a:lnTo>
                  <a:pt x="4412094" y="72553"/>
                </a:lnTo>
                <a:lnTo>
                  <a:pt x="4434961" y="108514"/>
                </a:lnTo>
                <a:lnTo>
                  <a:pt x="4449535" y="149276"/>
                </a:lnTo>
                <a:lnTo>
                  <a:pt x="4454652" y="193675"/>
                </a:lnTo>
                <a:lnTo>
                  <a:pt x="4454652" y="4067390"/>
                </a:lnTo>
                <a:lnTo>
                  <a:pt x="4449535" y="4111807"/>
                </a:lnTo>
                <a:lnTo>
                  <a:pt x="4434961" y="4152581"/>
                </a:lnTo>
                <a:lnTo>
                  <a:pt x="4412094" y="4188548"/>
                </a:lnTo>
                <a:lnTo>
                  <a:pt x="4382098" y="4218547"/>
                </a:lnTo>
                <a:lnTo>
                  <a:pt x="4346137" y="4241414"/>
                </a:lnTo>
                <a:lnTo>
                  <a:pt x="4305375" y="4255987"/>
                </a:lnTo>
                <a:lnTo>
                  <a:pt x="4260977" y="4261104"/>
                </a:lnTo>
                <a:lnTo>
                  <a:pt x="193675" y="4261104"/>
                </a:lnTo>
                <a:lnTo>
                  <a:pt x="149276" y="4255987"/>
                </a:lnTo>
                <a:lnTo>
                  <a:pt x="108514" y="4241414"/>
                </a:lnTo>
                <a:lnTo>
                  <a:pt x="72553" y="4218547"/>
                </a:lnTo>
                <a:lnTo>
                  <a:pt x="42557" y="4188548"/>
                </a:lnTo>
                <a:lnTo>
                  <a:pt x="19690" y="4152581"/>
                </a:lnTo>
                <a:lnTo>
                  <a:pt x="5116" y="4111807"/>
                </a:lnTo>
                <a:lnTo>
                  <a:pt x="0" y="4067390"/>
                </a:lnTo>
                <a:lnTo>
                  <a:pt x="0" y="193675"/>
                </a:lnTo>
                <a:close/>
              </a:path>
            </a:pathLst>
          </a:custGeom>
          <a:ln w="9525">
            <a:solidFill>
              <a:srgbClr val="FFC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0">
            <a:extLst>
              <a:ext uri="{FF2B5EF4-FFF2-40B4-BE49-F238E27FC236}">
                <a16:creationId xmlns:a16="http://schemas.microsoft.com/office/drawing/2014/main" id="{2AB7F4E9-36C6-84F9-5CF2-7B749E96C545}"/>
              </a:ext>
            </a:extLst>
          </p:cNvPr>
          <p:cNvSpPr/>
          <p:nvPr/>
        </p:nvSpPr>
        <p:spPr>
          <a:xfrm>
            <a:off x="722308" y="5947357"/>
            <a:ext cx="3709280" cy="268913"/>
          </a:xfrm>
          <a:custGeom>
            <a:avLst/>
            <a:gdLst/>
            <a:ahLst/>
            <a:cxnLst/>
            <a:rect l="l" t="t" r="r" b="b"/>
            <a:pathLst>
              <a:path w="1504315" h="254635">
                <a:moveTo>
                  <a:pt x="1504187" y="0"/>
                </a:moveTo>
                <a:lnTo>
                  <a:pt x="19684" y="0"/>
                </a:lnTo>
                <a:lnTo>
                  <a:pt x="0" y="254508"/>
                </a:lnTo>
                <a:lnTo>
                  <a:pt x="1484502" y="254508"/>
                </a:lnTo>
                <a:lnTo>
                  <a:pt x="1504187" y="0"/>
                </a:lnTo>
                <a:close/>
              </a:path>
            </a:pathLst>
          </a:custGeom>
          <a:solidFill>
            <a:srgbClr val="FFD966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1">
            <a:extLst>
              <a:ext uri="{FF2B5EF4-FFF2-40B4-BE49-F238E27FC236}">
                <a16:creationId xmlns:a16="http://schemas.microsoft.com/office/drawing/2014/main" id="{F4FFDC2D-35D3-D7CA-3BF8-D93671E645EF}"/>
              </a:ext>
            </a:extLst>
          </p:cNvPr>
          <p:cNvSpPr txBox="1"/>
          <p:nvPr/>
        </p:nvSpPr>
        <p:spPr>
          <a:xfrm>
            <a:off x="1549061" y="5925698"/>
            <a:ext cx="2261758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1600" b="1" spc="-55" dirty="0">
                <a:solidFill>
                  <a:srgbClr val="404040"/>
                </a:solidFill>
                <a:latin typeface="Noto Sans CJK HK"/>
                <a:cs typeface="Noto Sans CJK HK"/>
              </a:rPr>
              <a:t>Anomaly Generation</a:t>
            </a:r>
            <a:endParaRPr sz="1600" dirty="0">
              <a:latin typeface="Noto Sans CJK HK"/>
              <a:cs typeface="Noto Sans CJK HK"/>
            </a:endParaRPr>
          </a:p>
        </p:txBody>
      </p:sp>
      <p:pic>
        <p:nvPicPr>
          <p:cNvPr id="19" name="object 31">
            <a:extLst>
              <a:ext uri="{FF2B5EF4-FFF2-40B4-BE49-F238E27FC236}">
                <a16:creationId xmlns:a16="http://schemas.microsoft.com/office/drawing/2014/main" id="{9A645A84-93E0-FA22-8777-10CDA730D41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8701" y="4074415"/>
            <a:ext cx="201422" cy="76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62333F1-BD8C-81A8-DA5C-94428058A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4821" y="3598578"/>
            <a:ext cx="1079497" cy="107949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C6199FB-3A3C-43FD-9BA7-EC88D95062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5989" y="4800075"/>
            <a:ext cx="1098329" cy="109832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B1B0DC0-B910-F4EE-4F4E-0ED3F1EBB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053" y="3576915"/>
            <a:ext cx="1071199" cy="107119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D96A9E5-53B5-2D3B-402B-FC299624B3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4223" y="3598578"/>
            <a:ext cx="1061893" cy="1091124"/>
          </a:xfrm>
          <a:prstGeom prst="rect">
            <a:avLst/>
          </a:prstGeom>
          <a:ln>
            <a:noFill/>
          </a:ln>
        </p:spPr>
      </p:pic>
      <p:pic>
        <p:nvPicPr>
          <p:cNvPr id="30" name="圖片 20">
            <a:extLst>
              <a:ext uri="{FF2B5EF4-FFF2-40B4-BE49-F238E27FC236}">
                <a16:creationId xmlns:a16="http://schemas.microsoft.com/office/drawing/2014/main" id="{6DE4042F-53F8-DB6C-A69A-B15CCDFFC6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053" y="4800076"/>
            <a:ext cx="1071199" cy="1071199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979BD6F-F02B-9DA4-D2E7-1EA266EB1D31}"/>
              </a:ext>
            </a:extLst>
          </p:cNvPr>
          <p:cNvSpPr txBox="1"/>
          <p:nvPr/>
        </p:nvSpPr>
        <p:spPr>
          <a:xfrm>
            <a:off x="710315" y="355125"/>
            <a:ext cx="3733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Simulated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anomaly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7CDDE3F-F12D-2608-C085-EC79EFB73061}"/>
                  </a:ext>
                </a:extLst>
              </p:cNvPr>
              <p:cNvSpPr txBox="1"/>
              <p:nvPr/>
            </p:nvSpPr>
            <p:spPr>
              <a:xfrm>
                <a:off x="666053" y="4780271"/>
                <a:ext cx="435430" cy="3077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 spc="-55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spc="-55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1400" b="1" i="1" spc="-55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𝒏𝒐𝒓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7CDDE3F-F12D-2608-C085-EC79EFB73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53" y="4780271"/>
                <a:ext cx="435430" cy="3077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6F50F52-984B-1BA7-247A-90E3A98B2505}"/>
                  </a:ext>
                </a:extLst>
              </p:cNvPr>
              <p:cNvSpPr txBox="1"/>
              <p:nvPr/>
            </p:nvSpPr>
            <p:spPr>
              <a:xfrm>
                <a:off x="3285612" y="4800075"/>
                <a:ext cx="385350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 spc="-55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spc="-55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1400" b="1" i="1" spc="-55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𝒂𝒏𝒐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6F50F52-984B-1BA7-247A-90E3A98B2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612" y="4800075"/>
                <a:ext cx="385350" cy="307777"/>
              </a:xfrm>
              <a:prstGeom prst="rect">
                <a:avLst/>
              </a:prstGeom>
              <a:blipFill>
                <a:blip r:embed="rId13"/>
                <a:stretch>
                  <a:fillRect r="-96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232951E-1BE8-6671-8E1F-CF6AF149B2E1}"/>
                  </a:ext>
                </a:extLst>
              </p:cNvPr>
              <p:cNvSpPr txBox="1"/>
              <p:nvPr/>
            </p:nvSpPr>
            <p:spPr>
              <a:xfrm>
                <a:off x="3344821" y="3598578"/>
                <a:ext cx="26693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232951E-1BE8-6671-8E1F-CF6AF149B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821" y="3598578"/>
                <a:ext cx="266932" cy="276999"/>
              </a:xfrm>
              <a:prstGeom prst="rect">
                <a:avLst/>
              </a:prstGeom>
              <a:blipFill>
                <a:blip r:embed="rId14"/>
                <a:stretch>
                  <a:fillRect l="-18182" r="-13636"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D9C3DA36-3BF0-681B-BEAC-869DBD36B2C4}"/>
              </a:ext>
            </a:extLst>
          </p:cNvPr>
          <p:cNvSpPr txBox="1"/>
          <p:nvPr/>
        </p:nvSpPr>
        <p:spPr>
          <a:xfrm>
            <a:off x="1944000" y="3564000"/>
            <a:ext cx="360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endParaRPr kumimoji="1" lang="zh-CN" altLang="en-US" i="1" dirty="0">
              <a:latin typeface="Cambria Math" panose="020405030504060302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71EEAFF-7699-2D8F-9696-546E319E9290}"/>
              </a:ext>
            </a:extLst>
          </p:cNvPr>
          <p:cNvSpPr/>
          <p:nvPr/>
        </p:nvSpPr>
        <p:spPr>
          <a:xfrm>
            <a:off x="2024403" y="3605053"/>
            <a:ext cx="1115995" cy="10911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AE9347C-4E00-886D-9A22-44643FDADC17}"/>
                  </a:ext>
                </a:extLst>
              </p:cNvPr>
              <p:cNvSpPr txBox="1"/>
              <p:nvPr/>
            </p:nvSpPr>
            <p:spPr>
              <a:xfrm>
                <a:off x="1908785" y="4900797"/>
                <a:ext cx="1304891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𝑛𝑜𝑟</m:t>
                        </m:r>
                      </m:sub>
                    </m:sSub>
                  </m:oMath>
                </a14:m>
                <a:r>
                  <a:rPr kumimoji="1" lang="en-US" altLang="zh-CN" sz="1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r>
                      <m:rPr>
                        <m:nor/>
                      </m:rPr>
                      <a:rPr kumimoji="1" lang="en-US" altLang="zh-CN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kumimoji="1" lang="en-US" altLang="zh-CN" sz="1400" i="1" dirty="0">
                    <a:latin typeface="Cambria Math" panose="02040503050406030204" pitchFamily="18" charset="0"/>
                  </a:rPr>
                  <a:t>  </a:t>
                </a:r>
              </a:p>
              <a:p>
                <a:pPr algn="ctr"/>
                <a:r>
                  <a:rPr kumimoji="1" lang="en-US" altLang="zh-CN" sz="1400" i="1" dirty="0">
                    <a:latin typeface="Cambria Math" panose="02040503050406030204" pitchFamily="18" charset="0"/>
                  </a:rPr>
                  <a:t>+</a:t>
                </a:r>
              </a:p>
              <a:p>
                <a:pPr algn="ctr"/>
                <a:r>
                  <a:rPr kumimoji="1" lang="en-US" altLang="zh-CN" sz="1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zh-CN" alt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kumimoji="1" lang="en-US" altLang="zh-CN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𝑛𝑜𝑟</m:t>
                        </m:r>
                      </m:sub>
                    </m:sSub>
                  </m:oMath>
                </a14:m>
                <a:endParaRPr kumimoji="1" lang="zh-CN" alt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AE9347C-4E00-886D-9A22-44643FDAD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785" y="4900797"/>
                <a:ext cx="1304891" cy="646331"/>
              </a:xfrm>
              <a:prstGeom prst="rect">
                <a:avLst/>
              </a:prstGeom>
              <a:blipFill>
                <a:blip r:embed="rId1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E98F4B83-CC9C-C2CC-BC19-65ADB1A9EB66}"/>
              </a:ext>
            </a:extLst>
          </p:cNvPr>
          <p:cNvCxnSpPr>
            <a:cxnSpLocks/>
          </p:cNvCxnSpPr>
          <p:nvPr/>
        </p:nvCxnSpPr>
        <p:spPr>
          <a:xfrm>
            <a:off x="3043701" y="5231944"/>
            <a:ext cx="1933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318FD2A5-A807-A9B6-1C48-7C1A4F5C067A}"/>
              </a:ext>
            </a:extLst>
          </p:cNvPr>
          <p:cNvSpPr/>
          <p:nvPr/>
        </p:nvSpPr>
        <p:spPr>
          <a:xfrm>
            <a:off x="666053" y="4780271"/>
            <a:ext cx="1061705" cy="11009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31C93D3-FE69-6A5D-696F-BC055E479646}"/>
              </a:ext>
            </a:extLst>
          </p:cNvPr>
          <p:cNvSpPr/>
          <p:nvPr/>
        </p:nvSpPr>
        <p:spPr>
          <a:xfrm>
            <a:off x="3335483" y="4810860"/>
            <a:ext cx="1076106" cy="10911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3EF8E89-A620-1A86-ADB8-77DD7204A7B9}"/>
                  </a:ext>
                </a:extLst>
              </p:cNvPr>
              <p:cNvSpPr txBox="1"/>
              <p:nvPr/>
            </p:nvSpPr>
            <p:spPr>
              <a:xfrm>
                <a:off x="2109547" y="5613248"/>
                <a:ext cx="8166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kumimoji="1"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kumimoji="1" lang="zh-CN" altLang="en-US" sz="12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3EF8E89-A620-1A86-ADB8-77DD7204A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547" y="5613248"/>
                <a:ext cx="816697" cy="276999"/>
              </a:xfrm>
              <a:prstGeom prst="rect">
                <a:avLst/>
              </a:prstGeom>
              <a:blipFill>
                <a:blip r:embed="rId1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2FB0E0D0-075C-9E36-EC56-6025F0E2115B}"/>
              </a:ext>
            </a:extLst>
          </p:cNvPr>
          <p:cNvCxnSpPr/>
          <p:nvPr/>
        </p:nvCxnSpPr>
        <p:spPr>
          <a:xfrm>
            <a:off x="1963031" y="5613248"/>
            <a:ext cx="1196398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62561" y="6411105"/>
            <a:ext cx="84455" cy="203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200" spc="-5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D49FD8A0-1DA3-4194-B61E-DD11BCAE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83CC6A7E-B38B-4576-997B-E3EB3D80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265" lvl="0" indent="-456565">
              <a:lnSpc>
                <a:spcPct val="100000"/>
              </a:lnSpc>
              <a:spcBef>
                <a:spcPts val="1660"/>
              </a:spcBef>
              <a:buFontTx/>
              <a:buAutoNum type="arabicPeriod"/>
              <a:tabLst>
                <a:tab pos="469265" algn="l"/>
              </a:tabLst>
            </a:pPr>
            <a:r>
              <a:rPr lang="en-US" altLang="zh-CN" sz="2600" b="1"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lvl="0" indent="-456565">
              <a:lnSpc>
                <a:spcPct val="100000"/>
              </a:lnSpc>
              <a:spcBef>
                <a:spcPts val="1560"/>
              </a:spcBef>
              <a:buFontTx/>
              <a:buAutoNum type="arabicPeriod"/>
              <a:tabLst>
                <a:tab pos="469265" algn="l"/>
              </a:tabLst>
            </a:pPr>
            <a:r>
              <a:rPr lang="en-US" altLang="zh-CN" sz="2600" b="1" spc="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lvl="0" indent="-456565">
              <a:lnSpc>
                <a:spcPct val="100000"/>
              </a:lnSpc>
              <a:spcBef>
                <a:spcPts val="1560"/>
              </a:spcBef>
              <a:buFontTx/>
              <a:buAutoNum type="arabicPeriod"/>
              <a:tabLst>
                <a:tab pos="469265" algn="l"/>
                <a:tab pos="1714500" algn="l"/>
              </a:tabLst>
            </a:pPr>
            <a:r>
              <a:rPr lang="en-US" altLang="zh-CN" sz="2600" b="1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</a:t>
            </a:r>
            <a:r>
              <a:rPr lang="en-US" altLang="zh-CN" sz="2600" b="1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lvl="0" indent="-456565">
              <a:lnSpc>
                <a:spcPct val="100000"/>
              </a:lnSpc>
              <a:spcBef>
                <a:spcPts val="1560"/>
              </a:spcBef>
              <a:buFontTx/>
              <a:buAutoNum type="arabicPeriod"/>
              <a:tabLst>
                <a:tab pos="469265" algn="l"/>
              </a:tabLst>
            </a:pPr>
            <a:r>
              <a:rPr lang="en-US" altLang="zh-CN" sz="2600" b="1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8630" lvl="0" indent="-455930">
              <a:lnSpc>
                <a:spcPct val="100000"/>
              </a:lnSpc>
              <a:spcBef>
                <a:spcPts val="1560"/>
              </a:spcBef>
              <a:buFontTx/>
              <a:buAutoNum type="arabicPeriod"/>
              <a:tabLst>
                <a:tab pos="468630" algn="l"/>
                <a:tab pos="1890395" algn="l"/>
              </a:tabLst>
            </a:pPr>
            <a:r>
              <a:rPr lang="en-US" altLang="zh-CN" sz="2600" b="1" spc="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</a:t>
            </a:r>
            <a:r>
              <a:rPr lang="en-US" altLang="zh-CN" sz="2600" b="1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lvl="0" indent="-456565">
              <a:lnSpc>
                <a:spcPct val="100000"/>
              </a:lnSpc>
              <a:spcBef>
                <a:spcPts val="1565"/>
              </a:spcBef>
              <a:buFontTx/>
              <a:buAutoNum type="arabicPeriod"/>
              <a:tabLst>
                <a:tab pos="469265" algn="l"/>
              </a:tabLst>
            </a:pPr>
            <a:r>
              <a:rPr lang="en-US" altLang="zh-CN" sz="2600" b="1" spc="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bject 79">
            <a:extLst>
              <a:ext uri="{FF2B5EF4-FFF2-40B4-BE49-F238E27FC236}">
                <a16:creationId xmlns:a16="http://schemas.microsoft.com/office/drawing/2014/main" id="{C9034064-5C06-6FEE-5852-E28103A15F17}"/>
              </a:ext>
            </a:extLst>
          </p:cNvPr>
          <p:cNvSpPr/>
          <p:nvPr/>
        </p:nvSpPr>
        <p:spPr>
          <a:xfrm>
            <a:off x="5019040" y="4842510"/>
            <a:ext cx="85725" cy="318770"/>
          </a:xfrm>
          <a:custGeom>
            <a:avLst/>
            <a:gdLst/>
            <a:ahLst/>
            <a:cxnLst/>
            <a:rect l="l" t="t" r="r" b="b"/>
            <a:pathLst>
              <a:path w="85725" h="318770">
                <a:moveTo>
                  <a:pt x="57150" y="71500"/>
                </a:moveTo>
                <a:lnTo>
                  <a:pt x="28575" y="71500"/>
                </a:lnTo>
                <a:lnTo>
                  <a:pt x="28575" y="318388"/>
                </a:lnTo>
                <a:lnTo>
                  <a:pt x="57150" y="318388"/>
                </a:lnTo>
                <a:lnTo>
                  <a:pt x="57150" y="71500"/>
                </a:lnTo>
                <a:close/>
              </a:path>
              <a:path w="85725" h="31877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23" y="71500"/>
                </a:lnTo>
                <a:lnTo>
                  <a:pt x="42925" y="0"/>
                </a:lnTo>
                <a:close/>
              </a:path>
              <a:path w="85725" h="318770">
                <a:moveTo>
                  <a:pt x="78623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623" y="715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84">
            <a:extLst>
              <a:ext uri="{FF2B5EF4-FFF2-40B4-BE49-F238E27FC236}">
                <a16:creationId xmlns:a16="http://schemas.microsoft.com/office/drawing/2014/main" id="{22D61765-3FF7-8A31-43B9-8C66E94D91D9}"/>
              </a:ext>
            </a:extLst>
          </p:cNvPr>
          <p:cNvSpPr/>
          <p:nvPr/>
        </p:nvSpPr>
        <p:spPr>
          <a:xfrm>
            <a:off x="3040315" y="4951748"/>
            <a:ext cx="2628900" cy="988060"/>
          </a:xfrm>
          <a:custGeom>
            <a:avLst/>
            <a:gdLst/>
            <a:ahLst/>
            <a:cxnLst/>
            <a:rect l="l" t="t" r="r" b="b"/>
            <a:pathLst>
              <a:path w="2628900" h="988060">
                <a:moveTo>
                  <a:pt x="2464308" y="0"/>
                </a:moveTo>
                <a:lnTo>
                  <a:pt x="164591" y="0"/>
                </a:lnTo>
                <a:lnTo>
                  <a:pt x="120826" y="5877"/>
                </a:lnTo>
                <a:lnTo>
                  <a:pt x="81505" y="22464"/>
                </a:lnTo>
                <a:lnTo>
                  <a:pt x="48196" y="48196"/>
                </a:lnTo>
                <a:lnTo>
                  <a:pt x="22464" y="81505"/>
                </a:lnTo>
                <a:lnTo>
                  <a:pt x="5877" y="120826"/>
                </a:lnTo>
                <a:lnTo>
                  <a:pt x="0" y="164592"/>
                </a:lnTo>
                <a:lnTo>
                  <a:pt x="0" y="822960"/>
                </a:lnTo>
                <a:lnTo>
                  <a:pt x="5877" y="866716"/>
                </a:lnTo>
                <a:lnTo>
                  <a:pt x="22464" y="906034"/>
                </a:lnTo>
                <a:lnTo>
                  <a:pt x="48196" y="939345"/>
                </a:lnTo>
                <a:lnTo>
                  <a:pt x="81505" y="965081"/>
                </a:lnTo>
                <a:lnTo>
                  <a:pt x="120826" y="981672"/>
                </a:lnTo>
                <a:lnTo>
                  <a:pt x="164591" y="987552"/>
                </a:lnTo>
                <a:lnTo>
                  <a:pt x="2464308" y="987552"/>
                </a:lnTo>
                <a:lnTo>
                  <a:pt x="2508073" y="981672"/>
                </a:lnTo>
                <a:lnTo>
                  <a:pt x="2547394" y="965081"/>
                </a:lnTo>
                <a:lnTo>
                  <a:pt x="2580703" y="939345"/>
                </a:lnTo>
                <a:lnTo>
                  <a:pt x="2606435" y="906034"/>
                </a:lnTo>
                <a:lnTo>
                  <a:pt x="2623022" y="866716"/>
                </a:lnTo>
                <a:lnTo>
                  <a:pt x="2628900" y="822960"/>
                </a:lnTo>
                <a:lnTo>
                  <a:pt x="2628900" y="164592"/>
                </a:lnTo>
                <a:lnTo>
                  <a:pt x="2623022" y="120826"/>
                </a:lnTo>
                <a:lnTo>
                  <a:pt x="2606435" y="81505"/>
                </a:lnTo>
                <a:lnTo>
                  <a:pt x="2580703" y="48196"/>
                </a:lnTo>
                <a:lnTo>
                  <a:pt x="2547394" y="22464"/>
                </a:lnTo>
                <a:lnTo>
                  <a:pt x="2508073" y="5877"/>
                </a:lnTo>
                <a:lnTo>
                  <a:pt x="2464308" y="0"/>
                </a:lnTo>
                <a:close/>
              </a:path>
            </a:pathLst>
          </a:custGeom>
          <a:solidFill>
            <a:srgbClr val="FFE699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85">
            <a:extLst>
              <a:ext uri="{FF2B5EF4-FFF2-40B4-BE49-F238E27FC236}">
                <a16:creationId xmlns:a16="http://schemas.microsoft.com/office/drawing/2014/main" id="{3D7A75C0-514C-F877-A1BC-DCFAEA009729}"/>
              </a:ext>
            </a:extLst>
          </p:cNvPr>
          <p:cNvSpPr/>
          <p:nvPr/>
        </p:nvSpPr>
        <p:spPr>
          <a:xfrm>
            <a:off x="3040315" y="4951748"/>
            <a:ext cx="2628900" cy="988060"/>
          </a:xfrm>
          <a:custGeom>
            <a:avLst/>
            <a:gdLst/>
            <a:ahLst/>
            <a:cxnLst/>
            <a:rect l="l" t="t" r="r" b="b"/>
            <a:pathLst>
              <a:path w="2628900" h="988060">
                <a:moveTo>
                  <a:pt x="0" y="164592"/>
                </a:moveTo>
                <a:lnTo>
                  <a:pt x="5877" y="120826"/>
                </a:lnTo>
                <a:lnTo>
                  <a:pt x="22464" y="81505"/>
                </a:lnTo>
                <a:lnTo>
                  <a:pt x="48196" y="48196"/>
                </a:lnTo>
                <a:lnTo>
                  <a:pt x="81505" y="22464"/>
                </a:lnTo>
                <a:lnTo>
                  <a:pt x="120826" y="5877"/>
                </a:lnTo>
                <a:lnTo>
                  <a:pt x="164591" y="0"/>
                </a:lnTo>
                <a:lnTo>
                  <a:pt x="2464308" y="0"/>
                </a:lnTo>
                <a:lnTo>
                  <a:pt x="2508073" y="5877"/>
                </a:lnTo>
                <a:lnTo>
                  <a:pt x="2547394" y="22464"/>
                </a:lnTo>
                <a:lnTo>
                  <a:pt x="2580703" y="48196"/>
                </a:lnTo>
                <a:lnTo>
                  <a:pt x="2606435" y="81505"/>
                </a:lnTo>
                <a:lnTo>
                  <a:pt x="2623022" y="120826"/>
                </a:lnTo>
                <a:lnTo>
                  <a:pt x="2628900" y="164592"/>
                </a:lnTo>
                <a:lnTo>
                  <a:pt x="2628900" y="822960"/>
                </a:lnTo>
                <a:lnTo>
                  <a:pt x="2623022" y="866716"/>
                </a:lnTo>
                <a:lnTo>
                  <a:pt x="2606435" y="906034"/>
                </a:lnTo>
                <a:lnTo>
                  <a:pt x="2580703" y="939345"/>
                </a:lnTo>
                <a:lnTo>
                  <a:pt x="2547394" y="965081"/>
                </a:lnTo>
                <a:lnTo>
                  <a:pt x="2508073" y="981672"/>
                </a:lnTo>
                <a:lnTo>
                  <a:pt x="2464308" y="987552"/>
                </a:lnTo>
                <a:lnTo>
                  <a:pt x="164591" y="987552"/>
                </a:lnTo>
                <a:lnTo>
                  <a:pt x="120826" y="981672"/>
                </a:lnTo>
                <a:lnTo>
                  <a:pt x="81505" y="965081"/>
                </a:lnTo>
                <a:lnTo>
                  <a:pt x="48196" y="939345"/>
                </a:lnTo>
                <a:lnTo>
                  <a:pt x="22464" y="906034"/>
                </a:lnTo>
                <a:lnTo>
                  <a:pt x="5877" y="866716"/>
                </a:lnTo>
                <a:lnTo>
                  <a:pt x="0" y="822960"/>
                </a:lnTo>
                <a:lnTo>
                  <a:pt x="0" y="164592"/>
                </a:lnTo>
                <a:close/>
              </a:path>
            </a:pathLst>
          </a:custGeom>
          <a:ln w="19050">
            <a:solidFill>
              <a:srgbClr val="AEABA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86">
            <a:extLst>
              <a:ext uri="{FF2B5EF4-FFF2-40B4-BE49-F238E27FC236}">
                <a16:creationId xmlns:a16="http://schemas.microsoft.com/office/drawing/2014/main" id="{B39CBBE4-D38D-DA0E-4C5B-6503EE537FF7}"/>
              </a:ext>
            </a:extLst>
          </p:cNvPr>
          <p:cNvSpPr txBox="1"/>
          <p:nvPr/>
        </p:nvSpPr>
        <p:spPr>
          <a:xfrm>
            <a:off x="3244723" y="4981447"/>
            <a:ext cx="12725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Anomaly</a:t>
            </a:r>
            <a:r>
              <a:rPr sz="1000" b="1" spc="-2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0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generation</a:t>
            </a:r>
            <a:endParaRPr sz="1000" dirty="0">
              <a:solidFill>
                <a:srgbClr val="FF0000"/>
              </a:solidFill>
              <a:latin typeface="Noto Sans CJK HK"/>
              <a:cs typeface="Noto Sans CJK HK"/>
            </a:endParaRPr>
          </a:p>
        </p:txBody>
      </p:sp>
      <p:grpSp>
        <p:nvGrpSpPr>
          <p:cNvPr id="176" name="object 87">
            <a:extLst>
              <a:ext uri="{FF2B5EF4-FFF2-40B4-BE49-F238E27FC236}">
                <a16:creationId xmlns:a16="http://schemas.microsoft.com/office/drawing/2014/main" id="{B877C3C0-E259-40EF-0C79-F74107A14DB5}"/>
              </a:ext>
            </a:extLst>
          </p:cNvPr>
          <p:cNvGrpSpPr/>
          <p:nvPr/>
        </p:nvGrpSpPr>
        <p:grpSpPr>
          <a:xfrm>
            <a:off x="3758946" y="5169408"/>
            <a:ext cx="1805559" cy="546100"/>
            <a:chOff x="3758946" y="5169408"/>
            <a:chExt cx="1805559" cy="546100"/>
          </a:xfrm>
        </p:grpSpPr>
        <p:sp>
          <p:nvSpPr>
            <p:cNvPr id="181" name="object 89">
              <a:extLst>
                <a:ext uri="{FF2B5EF4-FFF2-40B4-BE49-F238E27FC236}">
                  <a16:creationId xmlns:a16="http://schemas.microsoft.com/office/drawing/2014/main" id="{937F07DE-D1E4-0F44-19E5-A0A50E025BD7}"/>
                </a:ext>
              </a:extLst>
            </p:cNvPr>
            <p:cNvSpPr/>
            <p:nvPr/>
          </p:nvSpPr>
          <p:spPr>
            <a:xfrm>
              <a:off x="4046220" y="5169408"/>
              <a:ext cx="1518285" cy="546100"/>
            </a:xfrm>
            <a:custGeom>
              <a:avLst/>
              <a:gdLst/>
              <a:ahLst/>
              <a:cxnLst/>
              <a:rect l="l" t="t" r="r" b="b"/>
              <a:pathLst>
                <a:path w="1518285" h="546100">
                  <a:moveTo>
                    <a:pt x="1517903" y="0"/>
                  </a:moveTo>
                  <a:lnTo>
                    <a:pt x="0" y="0"/>
                  </a:lnTo>
                  <a:lnTo>
                    <a:pt x="0" y="545592"/>
                  </a:lnTo>
                  <a:lnTo>
                    <a:pt x="1517903" y="545592"/>
                  </a:lnTo>
                  <a:lnTo>
                    <a:pt x="1517903" y="0"/>
                  </a:lnTo>
                  <a:close/>
                </a:path>
              </a:pathLst>
            </a:custGeom>
            <a:solidFill>
              <a:srgbClr val="AEABAB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91">
              <a:extLst>
                <a:ext uri="{FF2B5EF4-FFF2-40B4-BE49-F238E27FC236}">
                  <a16:creationId xmlns:a16="http://schemas.microsoft.com/office/drawing/2014/main" id="{C282B6C6-8191-91C5-6022-EBA834A1955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8946" y="5400040"/>
              <a:ext cx="233679" cy="85725"/>
            </a:xfrm>
            <a:prstGeom prst="rect">
              <a:avLst/>
            </a:prstGeom>
          </p:spPr>
        </p:pic>
      </p:grpSp>
      <p:pic>
        <p:nvPicPr>
          <p:cNvPr id="177" name="圖片 7">
            <a:extLst>
              <a:ext uri="{FF2B5EF4-FFF2-40B4-BE49-F238E27FC236}">
                <a16:creationId xmlns:a16="http://schemas.microsoft.com/office/drawing/2014/main" id="{DDFC05A9-C753-858F-4BD9-70F238A6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39" y="5194044"/>
            <a:ext cx="463150" cy="463150"/>
          </a:xfrm>
          <a:prstGeom prst="rect">
            <a:avLst/>
          </a:prstGeom>
        </p:spPr>
      </p:pic>
      <p:pic>
        <p:nvPicPr>
          <p:cNvPr id="178" name="圖片 18">
            <a:extLst>
              <a:ext uri="{FF2B5EF4-FFF2-40B4-BE49-F238E27FC236}">
                <a16:creationId xmlns:a16="http://schemas.microsoft.com/office/drawing/2014/main" id="{F018F084-1A50-AF56-22AF-827DBDADB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607" y="5194044"/>
            <a:ext cx="463150" cy="463150"/>
          </a:xfrm>
          <a:prstGeom prst="rect">
            <a:avLst/>
          </a:prstGeom>
        </p:spPr>
      </p:pic>
      <p:pic>
        <p:nvPicPr>
          <p:cNvPr id="179" name="圖片 20">
            <a:extLst>
              <a:ext uri="{FF2B5EF4-FFF2-40B4-BE49-F238E27FC236}">
                <a16:creationId xmlns:a16="http://schemas.microsoft.com/office/drawing/2014/main" id="{E9F03D42-0FBC-622B-8A2B-42E99D0A6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605" y="5175794"/>
            <a:ext cx="485453" cy="485453"/>
          </a:xfrm>
          <a:prstGeom prst="rect">
            <a:avLst/>
          </a:prstGeom>
        </p:spPr>
      </p:pic>
      <p:pic>
        <p:nvPicPr>
          <p:cNvPr id="180" name="圖片 14">
            <a:extLst>
              <a:ext uri="{FF2B5EF4-FFF2-40B4-BE49-F238E27FC236}">
                <a16:creationId xmlns:a16="http://schemas.microsoft.com/office/drawing/2014/main" id="{1A32688B-6959-3F7B-6197-23C29B3F3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936" y="5214562"/>
            <a:ext cx="489190" cy="4891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B24C5E9-59FB-41C5-8CEB-C75D71C2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89" name="object 9">
            <a:extLst>
              <a:ext uri="{FF2B5EF4-FFF2-40B4-BE49-F238E27FC236}">
                <a16:creationId xmlns:a16="http://schemas.microsoft.com/office/drawing/2014/main" id="{24D08636-5397-47FA-B5D9-DC08FCF96450}"/>
              </a:ext>
            </a:extLst>
          </p:cNvPr>
          <p:cNvSpPr/>
          <p:nvPr/>
        </p:nvSpPr>
        <p:spPr>
          <a:xfrm>
            <a:off x="3180969" y="1945181"/>
            <a:ext cx="5671820" cy="15875"/>
          </a:xfrm>
          <a:custGeom>
            <a:avLst/>
            <a:gdLst/>
            <a:ahLst/>
            <a:cxnLst/>
            <a:rect l="l" t="t" r="r" b="b"/>
            <a:pathLst>
              <a:path w="5671820" h="15875">
                <a:moveTo>
                  <a:pt x="0" y="15620"/>
                </a:moveTo>
                <a:lnTo>
                  <a:pt x="5671311" y="0"/>
                </a:lnTo>
              </a:path>
            </a:pathLst>
          </a:custGeom>
          <a:ln w="25400">
            <a:solidFill>
              <a:srgbClr val="76707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0">
            <a:extLst>
              <a:ext uri="{FF2B5EF4-FFF2-40B4-BE49-F238E27FC236}">
                <a16:creationId xmlns:a16="http://schemas.microsoft.com/office/drawing/2014/main" id="{0014D5A4-B873-4ED0-9FD6-DC1FC7784F11}"/>
              </a:ext>
            </a:extLst>
          </p:cNvPr>
          <p:cNvSpPr/>
          <p:nvPr/>
        </p:nvSpPr>
        <p:spPr>
          <a:xfrm>
            <a:off x="732663" y="1795066"/>
            <a:ext cx="2447925" cy="315595"/>
          </a:xfrm>
          <a:custGeom>
            <a:avLst/>
            <a:gdLst/>
            <a:ahLst/>
            <a:cxnLst/>
            <a:rect l="l" t="t" r="r" b="b"/>
            <a:pathLst>
              <a:path w="2447925" h="315594">
                <a:moveTo>
                  <a:pt x="2289810" y="0"/>
                </a:moveTo>
                <a:lnTo>
                  <a:pt x="157733" y="0"/>
                </a:lnTo>
                <a:lnTo>
                  <a:pt x="107879" y="8040"/>
                </a:lnTo>
                <a:lnTo>
                  <a:pt x="64580" y="30431"/>
                </a:lnTo>
                <a:lnTo>
                  <a:pt x="30434" y="64574"/>
                </a:lnTo>
                <a:lnTo>
                  <a:pt x="8041" y="107874"/>
                </a:lnTo>
                <a:lnTo>
                  <a:pt x="0" y="157733"/>
                </a:lnTo>
                <a:lnTo>
                  <a:pt x="8041" y="207593"/>
                </a:lnTo>
                <a:lnTo>
                  <a:pt x="30434" y="250893"/>
                </a:lnTo>
                <a:lnTo>
                  <a:pt x="64580" y="285036"/>
                </a:lnTo>
                <a:lnTo>
                  <a:pt x="107879" y="307427"/>
                </a:lnTo>
                <a:lnTo>
                  <a:pt x="157733" y="315467"/>
                </a:lnTo>
                <a:lnTo>
                  <a:pt x="2289810" y="315467"/>
                </a:lnTo>
                <a:lnTo>
                  <a:pt x="2339669" y="307427"/>
                </a:lnTo>
                <a:lnTo>
                  <a:pt x="2382969" y="285036"/>
                </a:lnTo>
                <a:lnTo>
                  <a:pt x="2417112" y="250893"/>
                </a:lnTo>
                <a:lnTo>
                  <a:pt x="2439503" y="207593"/>
                </a:lnTo>
                <a:lnTo>
                  <a:pt x="2447543" y="157733"/>
                </a:lnTo>
                <a:lnTo>
                  <a:pt x="2439503" y="107874"/>
                </a:lnTo>
                <a:lnTo>
                  <a:pt x="2417112" y="64574"/>
                </a:lnTo>
                <a:lnTo>
                  <a:pt x="2382969" y="30431"/>
                </a:lnTo>
                <a:lnTo>
                  <a:pt x="2339669" y="8040"/>
                </a:lnTo>
                <a:lnTo>
                  <a:pt x="22898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1">
            <a:extLst>
              <a:ext uri="{FF2B5EF4-FFF2-40B4-BE49-F238E27FC236}">
                <a16:creationId xmlns:a16="http://schemas.microsoft.com/office/drawing/2014/main" id="{7B339FC1-7B2E-43CF-8585-42EFC4872E6F}"/>
              </a:ext>
            </a:extLst>
          </p:cNvPr>
          <p:cNvSpPr/>
          <p:nvPr/>
        </p:nvSpPr>
        <p:spPr>
          <a:xfrm>
            <a:off x="732663" y="1795066"/>
            <a:ext cx="2447925" cy="315595"/>
          </a:xfrm>
          <a:custGeom>
            <a:avLst/>
            <a:gdLst/>
            <a:ahLst/>
            <a:cxnLst/>
            <a:rect l="l" t="t" r="r" b="b"/>
            <a:pathLst>
              <a:path w="2447925" h="315594">
                <a:moveTo>
                  <a:pt x="0" y="157733"/>
                </a:moveTo>
                <a:lnTo>
                  <a:pt x="8041" y="107874"/>
                </a:lnTo>
                <a:lnTo>
                  <a:pt x="30434" y="64574"/>
                </a:lnTo>
                <a:lnTo>
                  <a:pt x="64580" y="30431"/>
                </a:lnTo>
                <a:lnTo>
                  <a:pt x="107879" y="8040"/>
                </a:lnTo>
                <a:lnTo>
                  <a:pt x="157733" y="0"/>
                </a:lnTo>
                <a:lnTo>
                  <a:pt x="2289810" y="0"/>
                </a:lnTo>
                <a:lnTo>
                  <a:pt x="2339669" y="8040"/>
                </a:lnTo>
                <a:lnTo>
                  <a:pt x="2382969" y="30431"/>
                </a:lnTo>
                <a:lnTo>
                  <a:pt x="2417112" y="64574"/>
                </a:lnTo>
                <a:lnTo>
                  <a:pt x="2439503" y="107874"/>
                </a:lnTo>
                <a:lnTo>
                  <a:pt x="2447543" y="157733"/>
                </a:lnTo>
                <a:lnTo>
                  <a:pt x="2439503" y="207593"/>
                </a:lnTo>
                <a:lnTo>
                  <a:pt x="2417112" y="250893"/>
                </a:lnTo>
                <a:lnTo>
                  <a:pt x="2382969" y="285036"/>
                </a:lnTo>
                <a:lnTo>
                  <a:pt x="2339669" y="307427"/>
                </a:lnTo>
                <a:lnTo>
                  <a:pt x="2289810" y="315467"/>
                </a:lnTo>
                <a:lnTo>
                  <a:pt x="157733" y="315467"/>
                </a:lnTo>
                <a:lnTo>
                  <a:pt x="107879" y="307427"/>
                </a:lnTo>
                <a:lnTo>
                  <a:pt x="64580" y="285036"/>
                </a:lnTo>
                <a:lnTo>
                  <a:pt x="30434" y="250893"/>
                </a:lnTo>
                <a:lnTo>
                  <a:pt x="8041" y="207593"/>
                </a:lnTo>
                <a:lnTo>
                  <a:pt x="0" y="157733"/>
                </a:lnTo>
                <a:close/>
              </a:path>
            </a:pathLst>
          </a:custGeom>
          <a:ln w="12699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12">
            <a:extLst>
              <a:ext uri="{FF2B5EF4-FFF2-40B4-BE49-F238E27FC236}">
                <a16:creationId xmlns:a16="http://schemas.microsoft.com/office/drawing/2014/main" id="{2CDADEBA-BE96-4F8B-A6C4-E1C2A3986CC0}"/>
              </a:ext>
            </a:extLst>
          </p:cNvPr>
          <p:cNvSpPr txBox="1"/>
          <p:nvPr/>
        </p:nvSpPr>
        <p:spPr>
          <a:xfrm>
            <a:off x="904062" y="1844850"/>
            <a:ext cx="21037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30" dirty="0">
                <a:solidFill>
                  <a:srgbClr val="BEBEBE"/>
                </a:solidFill>
                <a:latin typeface="Noto Sans CJK HK"/>
                <a:cs typeface="Noto Sans CJK HK"/>
              </a:rPr>
              <a:t>Simulated</a:t>
            </a:r>
            <a:r>
              <a:rPr sz="1100" b="1" spc="-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anomaly</a:t>
            </a:r>
            <a:r>
              <a:rPr sz="1100" b="1" spc="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generation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93" name="object 13">
            <a:extLst>
              <a:ext uri="{FF2B5EF4-FFF2-40B4-BE49-F238E27FC236}">
                <a16:creationId xmlns:a16="http://schemas.microsoft.com/office/drawing/2014/main" id="{8F833CFD-52AB-44A0-8689-2D33A18B6D57}"/>
              </a:ext>
            </a:extLst>
          </p:cNvPr>
          <p:cNvGrpSpPr/>
          <p:nvPr/>
        </p:nvGrpSpPr>
        <p:grpSpPr>
          <a:xfrm>
            <a:off x="3395090" y="1763012"/>
            <a:ext cx="2562225" cy="429895"/>
            <a:chOff x="3249167" y="1539189"/>
            <a:chExt cx="2562225" cy="429895"/>
          </a:xfrm>
        </p:grpSpPr>
        <p:pic>
          <p:nvPicPr>
            <p:cNvPr id="94" name="object 14">
              <a:extLst>
                <a:ext uri="{FF2B5EF4-FFF2-40B4-BE49-F238E27FC236}">
                  <a16:creationId xmlns:a16="http://schemas.microsoft.com/office/drawing/2014/main" id="{855ED59C-B0BB-4C11-9281-BFA99E59F1A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9167" y="1539189"/>
              <a:ext cx="2561844" cy="429818"/>
            </a:xfrm>
            <a:prstGeom prst="rect">
              <a:avLst/>
            </a:prstGeom>
          </p:spPr>
        </p:pic>
        <p:sp>
          <p:nvSpPr>
            <p:cNvPr id="95" name="object 15">
              <a:extLst>
                <a:ext uri="{FF2B5EF4-FFF2-40B4-BE49-F238E27FC236}">
                  <a16:creationId xmlns:a16="http://schemas.microsoft.com/office/drawing/2014/main" id="{83835FD5-593D-41FC-9FE7-E354D4AC2EA3}"/>
                </a:ext>
              </a:extLst>
            </p:cNvPr>
            <p:cNvSpPr/>
            <p:nvPr/>
          </p:nvSpPr>
          <p:spPr>
            <a:xfrm>
              <a:off x="3281171" y="1571243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2289810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7"/>
                  </a:lnTo>
                  <a:lnTo>
                    <a:pt x="2289810" y="315467"/>
                  </a:lnTo>
                  <a:lnTo>
                    <a:pt x="2339669" y="307427"/>
                  </a:lnTo>
                  <a:lnTo>
                    <a:pt x="2382969" y="285036"/>
                  </a:lnTo>
                  <a:lnTo>
                    <a:pt x="2417112" y="250893"/>
                  </a:lnTo>
                  <a:lnTo>
                    <a:pt x="2439503" y="207593"/>
                  </a:lnTo>
                  <a:lnTo>
                    <a:pt x="2447543" y="157733"/>
                  </a:lnTo>
                  <a:lnTo>
                    <a:pt x="2439503" y="107874"/>
                  </a:lnTo>
                  <a:lnTo>
                    <a:pt x="2417112" y="64574"/>
                  </a:lnTo>
                  <a:lnTo>
                    <a:pt x="2382969" y="30431"/>
                  </a:lnTo>
                  <a:lnTo>
                    <a:pt x="2339669" y="8040"/>
                  </a:lnTo>
                  <a:lnTo>
                    <a:pt x="228981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16">
              <a:extLst>
                <a:ext uri="{FF2B5EF4-FFF2-40B4-BE49-F238E27FC236}">
                  <a16:creationId xmlns:a16="http://schemas.microsoft.com/office/drawing/2014/main" id="{22E595D4-9624-4054-AEC3-232619859681}"/>
                </a:ext>
              </a:extLst>
            </p:cNvPr>
            <p:cNvSpPr/>
            <p:nvPr/>
          </p:nvSpPr>
          <p:spPr>
            <a:xfrm>
              <a:off x="3281171" y="1571243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289810" y="0"/>
                  </a:lnTo>
                  <a:lnTo>
                    <a:pt x="2339669" y="8040"/>
                  </a:lnTo>
                  <a:lnTo>
                    <a:pt x="2382969" y="30431"/>
                  </a:lnTo>
                  <a:lnTo>
                    <a:pt x="2417112" y="64574"/>
                  </a:lnTo>
                  <a:lnTo>
                    <a:pt x="2439503" y="107874"/>
                  </a:lnTo>
                  <a:lnTo>
                    <a:pt x="2447543" y="157733"/>
                  </a:lnTo>
                  <a:lnTo>
                    <a:pt x="2439503" y="207593"/>
                  </a:lnTo>
                  <a:lnTo>
                    <a:pt x="2417112" y="250893"/>
                  </a:lnTo>
                  <a:lnTo>
                    <a:pt x="2382969" y="285036"/>
                  </a:lnTo>
                  <a:lnTo>
                    <a:pt x="2339669" y="307427"/>
                  </a:lnTo>
                  <a:lnTo>
                    <a:pt x="2289810" y="315467"/>
                  </a:lnTo>
                  <a:lnTo>
                    <a:pt x="157733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17">
            <a:extLst>
              <a:ext uri="{FF2B5EF4-FFF2-40B4-BE49-F238E27FC236}">
                <a16:creationId xmlns:a16="http://schemas.microsoft.com/office/drawing/2014/main" id="{6905B6F7-2B82-41F7-A70A-63B18D715BED}"/>
              </a:ext>
            </a:extLst>
          </p:cNvPr>
          <p:cNvSpPr txBox="1"/>
          <p:nvPr/>
        </p:nvSpPr>
        <p:spPr>
          <a:xfrm>
            <a:off x="3674744" y="1844850"/>
            <a:ext cx="1951989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rgbClr val="1F3863"/>
                </a:solidFill>
                <a:latin typeface="Noto Sans CJK HK"/>
                <a:cs typeface="Noto Sans CJK HK"/>
              </a:rPr>
              <a:t>Reconstructive</a:t>
            </a:r>
            <a:r>
              <a:rPr sz="1100" b="1" spc="-20" dirty="0">
                <a:solidFill>
                  <a:srgbClr val="1F3863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1F3863"/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rgbClr val="1F3863"/>
                </a:solidFill>
                <a:latin typeface="Noto Sans CJK HK"/>
                <a:cs typeface="Noto Sans CJK HK"/>
              </a:rPr>
              <a:t>network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98" name="object 18">
            <a:extLst>
              <a:ext uri="{FF2B5EF4-FFF2-40B4-BE49-F238E27FC236}">
                <a16:creationId xmlns:a16="http://schemas.microsoft.com/office/drawing/2014/main" id="{7FB7EF89-5043-482D-BC47-1428AB1CCB93}"/>
              </a:ext>
            </a:extLst>
          </p:cNvPr>
          <p:cNvGrpSpPr/>
          <p:nvPr/>
        </p:nvGrpSpPr>
        <p:grpSpPr>
          <a:xfrm>
            <a:off x="6115176" y="1788717"/>
            <a:ext cx="2460625" cy="328295"/>
            <a:chOff x="5969253" y="1564894"/>
            <a:chExt cx="2460625" cy="328295"/>
          </a:xfrm>
        </p:grpSpPr>
        <p:sp>
          <p:nvSpPr>
            <p:cNvPr id="99" name="object 19">
              <a:extLst>
                <a:ext uri="{FF2B5EF4-FFF2-40B4-BE49-F238E27FC236}">
                  <a16:creationId xmlns:a16="http://schemas.microsoft.com/office/drawing/2014/main" id="{9FCD109D-014A-4444-89CE-DB492345AC5A}"/>
                </a:ext>
              </a:extLst>
            </p:cNvPr>
            <p:cNvSpPr/>
            <p:nvPr/>
          </p:nvSpPr>
          <p:spPr>
            <a:xfrm>
              <a:off x="5975603" y="1571244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2289810" y="0"/>
                  </a:moveTo>
                  <a:lnTo>
                    <a:pt x="157734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4" y="315467"/>
                  </a:lnTo>
                  <a:lnTo>
                    <a:pt x="2289810" y="315467"/>
                  </a:lnTo>
                  <a:lnTo>
                    <a:pt x="2339669" y="307427"/>
                  </a:lnTo>
                  <a:lnTo>
                    <a:pt x="2382969" y="285036"/>
                  </a:lnTo>
                  <a:lnTo>
                    <a:pt x="2417112" y="250893"/>
                  </a:lnTo>
                  <a:lnTo>
                    <a:pt x="2439503" y="207593"/>
                  </a:lnTo>
                  <a:lnTo>
                    <a:pt x="2447544" y="157733"/>
                  </a:lnTo>
                  <a:lnTo>
                    <a:pt x="2439503" y="107874"/>
                  </a:lnTo>
                  <a:lnTo>
                    <a:pt x="2417112" y="64574"/>
                  </a:lnTo>
                  <a:lnTo>
                    <a:pt x="2382969" y="30431"/>
                  </a:lnTo>
                  <a:lnTo>
                    <a:pt x="2339669" y="8040"/>
                  </a:lnTo>
                  <a:lnTo>
                    <a:pt x="22898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20">
              <a:extLst>
                <a:ext uri="{FF2B5EF4-FFF2-40B4-BE49-F238E27FC236}">
                  <a16:creationId xmlns:a16="http://schemas.microsoft.com/office/drawing/2014/main" id="{CCC5B23C-7856-4574-B975-66F748278F95}"/>
                </a:ext>
              </a:extLst>
            </p:cNvPr>
            <p:cNvSpPr/>
            <p:nvPr/>
          </p:nvSpPr>
          <p:spPr>
            <a:xfrm>
              <a:off x="5975603" y="1571244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4" y="0"/>
                  </a:lnTo>
                  <a:lnTo>
                    <a:pt x="2289810" y="0"/>
                  </a:lnTo>
                  <a:lnTo>
                    <a:pt x="2339669" y="8040"/>
                  </a:lnTo>
                  <a:lnTo>
                    <a:pt x="2382969" y="30431"/>
                  </a:lnTo>
                  <a:lnTo>
                    <a:pt x="2417112" y="64574"/>
                  </a:lnTo>
                  <a:lnTo>
                    <a:pt x="2439503" y="107874"/>
                  </a:lnTo>
                  <a:lnTo>
                    <a:pt x="2447544" y="157733"/>
                  </a:lnTo>
                  <a:lnTo>
                    <a:pt x="2439503" y="207593"/>
                  </a:lnTo>
                  <a:lnTo>
                    <a:pt x="2417112" y="250893"/>
                  </a:lnTo>
                  <a:lnTo>
                    <a:pt x="2382969" y="285036"/>
                  </a:lnTo>
                  <a:lnTo>
                    <a:pt x="2339669" y="307427"/>
                  </a:lnTo>
                  <a:lnTo>
                    <a:pt x="2289810" y="315467"/>
                  </a:lnTo>
                  <a:lnTo>
                    <a:pt x="157734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21">
            <a:extLst>
              <a:ext uri="{FF2B5EF4-FFF2-40B4-BE49-F238E27FC236}">
                <a16:creationId xmlns:a16="http://schemas.microsoft.com/office/drawing/2014/main" id="{6D152922-53CF-4C35-82F6-CF701C2B94E6}"/>
              </a:ext>
            </a:extLst>
          </p:cNvPr>
          <p:cNvSpPr txBox="1"/>
          <p:nvPr/>
        </p:nvSpPr>
        <p:spPr>
          <a:xfrm>
            <a:off x="6395084" y="1844850"/>
            <a:ext cx="19024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20" dirty="0">
                <a:solidFill>
                  <a:srgbClr val="BEBEBE"/>
                </a:solidFill>
                <a:latin typeface="Noto Sans CJK HK"/>
                <a:cs typeface="Noto Sans CJK HK"/>
              </a:rPr>
              <a:t>Discriminative</a:t>
            </a:r>
            <a:r>
              <a:rPr sz="1100" b="1" spc="3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network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102" name="object 22">
            <a:extLst>
              <a:ext uri="{FF2B5EF4-FFF2-40B4-BE49-F238E27FC236}">
                <a16:creationId xmlns:a16="http://schemas.microsoft.com/office/drawing/2014/main" id="{05F0CC2F-7FDC-49BA-B67B-F8159B235877}"/>
              </a:ext>
            </a:extLst>
          </p:cNvPr>
          <p:cNvGrpSpPr/>
          <p:nvPr/>
        </p:nvGrpSpPr>
        <p:grpSpPr>
          <a:xfrm>
            <a:off x="8805037" y="1788717"/>
            <a:ext cx="2964815" cy="328295"/>
            <a:chOff x="8659114" y="1564894"/>
            <a:chExt cx="2964815" cy="328295"/>
          </a:xfrm>
        </p:grpSpPr>
        <p:sp>
          <p:nvSpPr>
            <p:cNvPr id="103" name="object 23">
              <a:extLst>
                <a:ext uri="{FF2B5EF4-FFF2-40B4-BE49-F238E27FC236}">
                  <a16:creationId xmlns:a16="http://schemas.microsoft.com/office/drawing/2014/main" id="{CCBC25C6-9753-43ED-A651-C84172830447}"/>
                </a:ext>
              </a:extLst>
            </p:cNvPr>
            <p:cNvSpPr/>
            <p:nvPr/>
          </p:nvSpPr>
          <p:spPr>
            <a:xfrm>
              <a:off x="8665464" y="1571244"/>
              <a:ext cx="2952115" cy="315595"/>
            </a:xfrm>
            <a:custGeom>
              <a:avLst/>
              <a:gdLst/>
              <a:ahLst/>
              <a:cxnLst/>
              <a:rect l="l" t="t" r="r" b="b"/>
              <a:pathLst>
                <a:path w="2952115" h="315594">
                  <a:moveTo>
                    <a:pt x="2794254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7"/>
                  </a:lnTo>
                  <a:lnTo>
                    <a:pt x="2794254" y="315467"/>
                  </a:lnTo>
                  <a:lnTo>
                    <a:pt x="2844113" y="307427"/>
                  </a:lnTo>
                  <a:lnTo>
                    <a:pt x="2887413" y="285036"/>
                  </a:lnTo>
                  <a:lnTo>
                    <a:pt x="2921556" y="250893"/>
                  </a:lnTo>
                  <a:lnTo>
                    <a:pt x="2943947" y="207593"/>
                  </a:lnTo>
                  <a:lnTo>
                    <a:pt x="2951987" y="157733"/>
                  </a:lnTo>
                  <a:lnTo>
                    <a:pt x="2943947" y="107874"/>
                  </a:lnTo>
                  <a:lnTo>
                    <a:pt x="2921556" y="64574"/>
                  </a:lnTo>
                  <a:lnTo>
                    <a:pt x="2887413" y="30431"/>
                  </a:lnTo>
                  <a:lnTo>
                    <a:pt x="2844113" y="8040"/>
                  </a:lnTo>
                  <a:lnTo>
                    <a:pt x="27942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24">
              <a:extLst>
                <a:ext uri="{FF2B5EF4-FFF2-40B4-BE49-F238E27FC236}">
                  <a16:creationId xmlns:a16="http://schemas.microsoft.com/office/drawing/2014/main" id="{229BF7CD-86E0-43CD-AAF6-066CAB083A14}"/>
                </a:ext>
              </a:extLst>
            </p:cNvPr>
            <p:cNvSpPr/>
            <p:nvPr/>
          </p:nvSpPr>
          <p:spPr>
            <a:xfrm>
              <a:off x="8665464" y="1571244"/>
              <a:ext cx="2952115" cy="315595"/>
            </a:xfrm>
            <a:custGeom>
              <a:avLst/>
              <a:gdLst/>
              <a:ahLst/>
              <a:cxnLst/>
              <a:rect l="l" t="t" r="r" b="b"/>
              <a:pathLst>
                <a:path w="295211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794254" y="0"/>
                  </a:lnTo>
                  <a:lnTo>
                    <a:pt x="2844113" y="8040"/>
                  </a:lnTo>
                  <a:lnTo>
                    <a:pt x="2887413" y="30431"/>
                  </a:lnTo>
                  <a:lnTo>
                    <a:pt x="2921556" y="64574"/>
                  </a:lnTo>
                  <a:lnTo>
                    <a:pt x="2943947" y="107874"/>
                  </a:lnTo>
                  <a:lnTo>
                    <a:pt x="2951987" y="157733"/>
                  </a:lnTo>
                  <a:lnTo>
                    <a:pt x="2943947" y="207593"/>
                  </a:lnTo>
                  <a:lnTo>
                    <a:pt x="2921556" y="250893"/>
                  </a:lnTo>
                  <a:lnTo>
                    <a:pt x="2887413" y="285036"/>
                  </a:lnTo>
                  <a:lnTo>
                    <a:pt x="2844113" y="307427"/>
                  </a:lnTo>
                  <a:lnTo>
                    <a:pt x="2794254" y="315467"/>
                  </a:lnTo>
                  <a:lnTo>
                    <a:pt x="157733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25">
            <a:extLst>
              <a:ext uri="{FF2B5EF4-FFF2-40B4-BE49-F238E27FC236}">
                <a16:creationId xmlns:a16="http://schemas.microsoft.com/office/drawing/2014/main" id="{D82E54E1-8D3E-4867-B26A-F467AB87631E}"/>
              </a:ext>
            </a:extLst>
          </p:cNvPr>
          <p:cNvSpPr txBox="1"/>
          <p:nvPr/>
        </p:nvSpPr>
        <p:spPr>
          <a:xfrm>
            <a:off x="8894064" y="1844850"/>
            <a:ext cx="27857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Surface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 anomaly</a:t>
            </a:r>
            <a:r>
              <a:rPr sz="1100" b="1" spc="-1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localization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&amp;</a:t>
            </a:r>
            <a:r>
              <a:rPr sz="1100" b="1" spc="1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detection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B056129D-D4B5-CC44-41D0-B8EBC8183ADA}"/>
              </a:ext>
            </a:extLst>
          </p:cNvPr>
          <p:cNvSpPr/>
          <p:nvPr/>
        </p:nvSpPr>
        <p:spPr>
          <a:xfrm>
            <a:off x="2172208" y="2915665"/>
            <a:ext cx="6324600" cy="2541905"/>
          </a:xfrm>
          <a:custGeom>
            <a:avLst/>
            <a:gdLst/>
            <a:ahLst/>
            <a:cxnLst/>
            <a:rect l="l" t="t" r="r" b="b"/>
            <a:pathLst>
              <a:path w="6324600" h="2541904">
                <a:moveTo>
                  <a:pt x="878459" y="2512326"/>
                </a:moveTo>
                <a:lnTo>
                  <a:pt x="57150" y="2512326"/>
                </a:lnTo>
                <a:lnTo>
                  <a:pt x="57150" y="1651381"/>
                </a:lnTo>
                <a:lnTo>
                  <a:pt x="85725" y="1651381"/>
                </a:lnTo>
                <a:lnTo>
                  <a:pt x="78549" y="1637030"/>
                </a:lnTo>
                <a:lnTo>
                  <a:pt x="42926" y="1565656"/>
                </a:lnTo>
                <a:lnTo>
                  <a:pt x="0" y="1651381"/>
                </a:lnTo>
                <a:lnTo>
                  <a:pt x="28575" y="1651381"/>
                </a:lnTo>
                <a:lnTo>
                  <a:pt x="28575" y="2540889"/>
                </a:lnTo>
                <a:lnTo>
                  <a:pt x="878459" y="2540889"/>
                </a:lnTo>
                <a:lnTo>
                  <a:pt x="878459" y="2526665"/>
                </a:lnTo>
                <a:lnTo>
                  <a:pt x="878459" y="2512326"/>
                </a:lnTo>
                <a:close/>
              </a:path>
              <a:path w="6324600" h="2541904">
                <a:moveTo>
                  <a:pt x="3903345" y="157099"/>
                </a:moveTo>
                <a:lnTo>
                  <a:pt x="3874770" y="157099"/>
                </a:lnTo>
                <a:lnTo>
                  <a:pt x="3874770" y="28575"/>
                </a:lnTo>
                <a:lnTo>
                  <a:pt x="3874770" y="14224"/>
                </a:lnTo>
                <a:lnTo>
                  <a:pt x="3874770" y="0"/>
                </a:lnTo>
                <a:lnTo>
                  <a:pt x="28575" y="0"/>
                </a:lnTo>
                <a:lnTo>
                  <a:pt x="28575" y="431419"/>
                </a:lnTo>
                <a:lnTo>
                  <a:pt x="57150" y="431419"/>
                </a:lnTo>
                <a:lnTo>
                  <a:pt x="57150" y="28575"/>
                </a:lnTo>
                <a:lnTo>
                  <a:pt x="3846195" y="28575"/>
                </a:lnTo>
                <a:lnTo>
                  <a:pt x="3846195" y="157099"/>
                </a:lnTo>
                <a:lnTo>
                  <a:pt x="3817620" y="157099"/>
                </a:lnTo>
                <a:lnTo>
                  <a:pt x="3860419" y="242824"/>
                </a:lnTo>
                <a:lnTo>
                  <a:pt x="3896156" y="171450"/>
                </a:lnTo>
                <a:lnTo>
                  <a:pt x="3903345" y="157099"/>
                </a:lnTo>
                <a:close/>
              </a:path>
              <a:path w="6324600" h="2541904">
                <a:moveTo>
                  <a:pt x="6324600" y="2000377"/>
                </a:moveTo>
                <a:lnTo>
                  <a:pt x="6317475" y="1986153"/>
                </a:lnTo>
                <a:lnTo>
                  <a:pt x="6281674" y="1914652"/>
                </a:lnTo>
                <a:lnTo>
                  <a:pt x="6238875" y="2000377"/>
                </a:lnTo>
                <a:lnTo>
                  <a:pt x="6267450" y="2000377"/>
                </a:lnTo>
                <a:lnTo>
                  <a:pt x="6267450" y="2513330"/>
                </a:lnTo>
                <a:lnTo>
                  <a:pt x="3506978" y="2513330"/>
                </a:lnTo>
                <a:lnTo>
                  <a:pt x="3506978" y="2541905"/>
                </a:lnTo>
                <a:lnTo>
                  <a:pt x="6296025" y="2541905"/>
                </a:lnTo>
                <a:lnTo>
                  <a:pt x="6296025" y="2527554"/>
                </a:lnTo>
                <a:lnTo>
                  <a:pt x="6296025" y="2513330"/>
                </a:lnTo>
                <a:lnTo>
                  <a:pt x="6296025" y="2000377"/>
                </a:lnTo>
                <a:lnTo>
                  <a:pt x="6324600" y="200037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F7FD9597-7BA3-2D7B-DD4E-9744E3670FE5}"/>
              </a:ext>
            </a:extLst>
          </p:cNvPr>
          <p:cNvSpPr txBox="1"/>
          <p:nvPr/>
        </p:nvSpPr>
        <p:spPr>
          <a:xfrm>
            <a:off x="5793485" y="3011804"/>
            <a:ext cx="2626360" cy="347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8960">
              <a:lnSpc>
                <a:spcPts val="139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0000"/>
                </a:solidFill>
                <a:latin typeface="Noto Sans CJK HK"/>
                <a:cs typeface="Noto Sans CJK HK"/>
              </a:rPr>
              <a:t>Discriminative</a:t>
            </a:r>
            <a:r>
              <a:rPr sz="1200" b="1" spc="6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FF0000"/>
                </a:solidFill>
                <a:latin typeface="Noto Sans CJK HK"/>
                <a:cs typeface="Noto Sans CJK HK"/>
              </a:rPr>
              <a:t>sub-</a:t>
            </a:r>
            <a:r>
              <a:rPr sz="12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network</a:t>
            </a:r>
            <a:endParaRPr sz="1200" dirty="0">
              <a:solidFill>
                <a:srgbClr val="FF0000"/>
              </a:solidFill>
              <a:latin typeface="Noto Sans CJK HK"/>
              <a:cs typeface="Noto Sans CJK HK"/>
            </a:endParaRPr>
          </a:p>
          <a:p>
            <a:pPr marL="12700">
              <a:lnSpc>
                <a:spcPts val="1150"/>
              </a:lnSpc>
            </a:pPr>
            <a:r>
              <a:rPr sz="1000" b="1" spc="-10" dirty="0">
                <a:latin typeface="Noto Sans CJK HK"/>
                <a:cs typeface="Noto Sans CJK HK"/>
              </a:rPr>
              <a:t>concat</a:t>
            </a:r>
            <a:endParaRPr sz="1000" dirty="0">
              <a:latin typeface="Noto Sans CJK HK"/>
              <a:cs typeface="Noto Sans CJK HK"/>
            </a:endParaRPr>
          </a:p>
        </p:txBody>
      </p:sp>
      <p:pic>
        <p:nvPicPr>
          <p:cNvPr id="6" name="object 17">
            <a:extLst>
              <a:ext uri="{FF2B5EF4-FFF2-40B4-BE49-F238E27FC236}">
                <a16:creationId xmlns:a16="http://schemas.microsoft.com/office/drawing/2014/main" id="{6C828A09-CE5D-D311-928B-6AF2B6F6069D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79688" y="3827526"/>
            <a:ext cx="85725" cy="173862"/>
          </a:xfrm>
          <a:prstGeom prst="rect">
            <a:avLst/>
          </a:prstGeom>
        </p:spPr>
      </p:pic>
      <p:sp>
        <p:nvSpPr>
          <p:cNvPr id="125" name="object 41">
            <a:extLst>
              <a:ext uri="{FF2B5EF4-FFF2-40B4-BE49-F238E27FC236}">
                <a16:creationId xmlns:a16="http://schemas.microsoft.com/office/drawing/2014/main" id="{44588F11-38B8-AA1E-3175-24452FB7DBA5}"/>
              </a:ext>
            </a:extLst>
          </p:cNvPr>
          <p:cNvSpPr/>
          <p:nvPr/>
        </p:nvSpPr>
        <p:spPr>
          <a:xfrm>
            <a:off x="6552438" y="3434333"/>
            <a:ext cx="981075" cy="222885"/>
          </a:xfrm>
          <a:custGeom>
            <a:avLst/>
            <a:gdLst/>
            <a:ahLst/>
            <a:cxnLst/>
            <a:rect l="l" t="t" r="r" b="b"/>
            <a:pathLst>
              <a:path w="981075" h="222885">
                <a:moveTo>
                  <a:pt x="733933" y="182880"/>
                </a:moveTo>
                <a:lnTo>
                  <a:pt x="716356" y="174498"/>
                </a:lnTo>
                <a:lnTo>
                  <a:pt x="656971" y="146177"/>
                </a:lnTo>
                <a:lnTo>
                  <a:pt x="657491" y="174739"/>
                </a:lnTo>
                <a:lnTo>
                  <a:pt x="245237" y="182499"/>
                </a:lnTo>
                <a:lnTo>
                  <a:pt x="245491" y="201549"/>
                </a:lnTo>
                <a:lnTo>
                  <a:pt x="657834" y="193789"/>
                </a:lnTo>
                <a:lnTo>
                  <a:pt x="658368" y="222377"/>
                </a:lnTo>
                <a:lnTo>
                  <a:pt x="733933" y="182880"/>
                </a:lnTo>
                <a:close/>
              </a:path>
              <a:path w="981075" h="222885">
                <a:moveTo>
                  <a:pt x="851916" y="109728"/>
                </a:moveTo>
                <a:lnTo>
                  <a:pt x="832866" y="100203"/>
                </a:lnTo>
                <a:lnTo>
                  <a:pt x="775716" y="71628"/>
                </a:lnTo>
                <a:lnTo>
                  <a:pt x="775716" y="100203"/>
                </a:lnTo>
                <a:lnTo>
                  <a:pt x="128016" y="100203"/>
                </a:lnTo>
                <a:lnTo>
                  <a:pt x="128016" y="119253"/>
                </a:lnTo>
                <a:lnTo>
                  <a:pt x="775716" y="119253"/>
                </a:lnTo>
                <a:lnTo>
                  <a:pt x="775716" y="147828"/>
                </a:lnTo>
                <a:lnTo>
                  <a:pt x="832866" y="119253"/>
                </a:lnTo>
                <a:lnTo>
                  <a:pt x="851916" y="109728"/>
                </a:lnTo>
                <a:close/>
              </a:path>
              <a:path w="981075" h="222885">
                <a:moveTo>
                  <a:pt x="980567" y="38100"/>
                </a:moveTo>
                <a:lnTo>
                  <a:pt x="961517" y="28575"/>
                </a:lnTo>
                <a:lnTo>
                  <a:pt x="904367" y="0"/>
                </a:lnTo>
                <a:lnTo>
                  <a:pt x="904367" y="28575"/>
                </a:lnTo>
                <a:lnTo>
                  <a:pt x="0" y="28575"/>
                </a:lnTo>
                <a:lnTo>
                  <a:pt x="0" y="47625"/>
                </a:lnTo>
                <a:lnTo>
                  <a:pt x="904367" y="47625"/>
                </a:lnTo>
                <a:lnTo>
                  <a:pt x="904367" y="76200"/>
                </a:lnTo>
                <a:lnTo>
                  <a:pt x="961517" y="47625"/>
                </a:lnTo>
                <a:lnTo>
                  <a:pt x="980567" y="3810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6" name="object 42">
            <a:extLst>
              <a:ext uri="{FF2B5EF4-FFF2-40B4-BE49-F238E27FC236}">
                <a16:creationId xmlns:a16="http://schemas.microsoft.com/office/drawing/2014/main" id="{488A1C00-C3A3-59BC-A42D-5EE4CB83B209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36232" y="3663314"/>
            <a:ext cx="211963" cy="76073"/>
          </a:xfrm>
          <a:prstGeom prst="rect">
            <a:avLst/>
          </a:prstGeom>
        </p:spPr>
      </p:pic>
      <p:sp>
        <p:nvSpPr>
          <p:cNvPr id="127" name="object 43">
            <a:extLst>
              <a:ext uri="{FF2B5EF4-FFF2-40B4-BE49-F238E27FC236}">
                <a16:creationId xmlns:a16="http://schemas.microsoft.com/office/drawing/2014/main" id="{18071FFE-C826-9AF6-36C4-72AF7D4D15E9}"/>
              </a:ext>
            </a:extLst>
          </p:cNvPr>
          <p:cNvSpPr/>
          <p:nvPr/>
        </p:nvSpPr>
        <p:spPr>
          <a:xfrm>
            <a:off x="6438138" y="3489197"/>
            <a:ext cx="70485" cy="867410"/>
          </a:xfrm>
          <a:custGeom>
            <a:avLst/>
            <a:gdLst/>
            <a:ahLst/>
            <a:cxnLst/>
            <a:rect l="l" t="t" r="r" b="b"/>
            <a:pathLst>
              <a:path w="70484" h="867410">
                <a:moveTo>
                  <a:pt x="70104" y="0"/>
                </a:moveTo>
                <a:lnTo>
                  <a:pt x="0" y="0"/>
                </a:lnTo>
                <a:lnTo>
                  <a:pt x="0" y="867156"/>
                </a:lnTo>
                <a:lnTo>
                  <a:pt x="70104" y="867156"/>
                </a:lnTo>
                <a:lnTo>
                  <a:pt x="70104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44">
            <a:extLst>
              <a:ext uri="{FF2B5EF4-FFF2-40B4-BE49-F238E27FC236}">
                <a16:creationId xmlns:a16="http://schemas.microsoft.com/office/drawing/2014/main" id="{C0C6EB26-6B5E-1AAD-DEF5-87A05FFF8845}"/>
              </a:ext>
            </a:extLst>
          </p:cNvPr>
          <p:cNvSpPr/>
          <p:nvPr/>
        </p:nvSpPr>
        <p:spPr>
          <a:xfrm>
            <a:off x="6438138" y="3489197"/>
            <a:ext cx="70485" cy="867410"/>
          </a:xfrm>
          <a:custGeom>
            <a:avLst/>
            <a:gdLst/>
            <a:ahLst/>
            <a:cxnLst/>
            <a:rect l="l" t="t" r="r" b="b"/>
            <a:pathLst>
              <a:path w="70484" h="867410">
                <a:moveTo>
                  <a:pt x="0" y="867156"/>
                </a:moveTo>
                <a:lnTo>
                  <a:pt x="70104" y="867156"/>
                </a:lnTo>
                <a:lnTo>
                  <a:pt x="70104" y="0"/>
                </a:lnTo>
                <a:lnTo>
                  <a:pt x="0" y="0"/>
                </a:lnTo>
                <a:lnTo>
                  <a:pt x="0" y="867156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45">
            <a:extLst>
              <a:ext uri="{FF2B5EF4-FFF2-40B4-BE49-F238E27FC236}">
                <a16:creationId xmlns:a16="http://schemas.microsoft.com/office/drawing/2014/main" id="{31EABA86-B832-6F56-9B48-AC652A062CDD}"/>
              </a:ext>
            </a:extLst>
          </p:cNvPr>
          <p:cNvSpPr/>
          <p:nvPr/>
        </p:nvSpPr>
        <p:spPr>
          <a:xfrm>
            <a:off x="6561582" y="3548633"/>
            <a:ext cx="70485" cy="748665"/>
          </a:xfrm>
          <a:custGeom>
            <a:avLst/>
            <a:gdLst/>
            <a:ahLst/>
            <a:cxnLst/>
            <a:rect l="l" t="t" r="r" b="b"/>
            <a:pathLst>
              <a:path w="70484" h="748664">
                <a:moveTo>
                  <a:pt x="70103" y="0"/>
                </a:moveTo>
                <a:lnTo>
                  <a:pt x="0" y="0"/>
                </a:lnTo>
                <a:lnTo>
                  <a:pt x="0" y="748283"/>
                </a:lnTo>
                <a:lnTo>
                  <a:pt x="70103" y="748283"/>
                </a:lnTo>
                <a:lnTo>
                  <a:pt x="70103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46">
            <a:extLst>
              <a:ext uri="{FF2B5EF4-FFF2-40B4-BE49-F238E27FC236}">
                <a16:creationId xmlns:a16="http://schemas.microsoft.com/office/drawing/2014/main" id="{CA656C75-1B4C-0294-2809-5A73B0994389}"/>
              </a:ext>
            </a:extLst>
          </p:cNvPr>
          <p:cNvSpPr/>
          <p:nvPr/>
        </p:nvSpPr>
        <p:spPr>
          <a:xfrm>
            <a:off x="6561582" y="3548633"/>
            <a:ext cx="70485" cy="748665"/>
          </a:xfrm>
          <a:custGeom>
            <a:avLst/>
            <a:gdLst/>
            <a:ahLst/>
            <a:cxnLst/>
            <a:rect l="l" t="t" r="r" b="b"/>
            <a:pathLst>
              <a:path w="70484" h="748664">
                <a:moveTo>
                  <a:pt x="0" y="748283"/>
                </a:moveTo>
                <a:lnTo>
                  <a:pt x="70103" y="748283"/>
                </a:lnTo>
                <a:lnTo>
                  <a:pt x="70103" y="0"/>
                </a:lnTo>
                <a:lnTo>
                  <a:pt x="0" y="0"/>
                </a:lnTo>
                <a:lnTo>
                  <a:pt x="0" y="748283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47">
            <a:extLst>
              <a:ext uri="{FF2B5EF4-FFF2-40B4-BE49-F238E27FC236}">
                <a16:creationId xmlns:a16="http://schemas.microsoft.com/office/drawing/2014/main" id="{F599FC83-7FE3-CD6A-2F20-D7FCBE54BEA4}"/>
              </a:ext>
            </a:extLst>
          </p:cNvPr>
          <p:cNvSpPr/>
          <p:nvPr/>
        </p:nvSpPr>
        <p:spPr>
          <a:xfrm>
            <a:off x="6685026" y="3608069"/>
            <a:ext cx="70485" cy="629920"/>
          </a:xfrm>
          <a:custGeom>
            <a:avLst/>
            <a:gdLst/>
            <a:ahLst/>
            <a:cxnLst/>
            <a:rect l="l" t="t" r="r" b="b"/>
            <a:pathLst>
              <a:path w="70484" h="629920">
                <a:moveTo>
                  <a:pt x="70103" y="0"/>
                </a:moveTo>
                <a:lnTo>
                  <a:pt x="0" y="0"/>
                </a:lnTo>
                <a:lnTo>
                  <a:pt x="0" y="629411"/>
                </a:lnTo>
                <a:lnTo>
                  <a:pt x="70103" y="629411"/>
                </a:lnTo>
                <a:lnTo>
                  <a:pt x="70103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48">
            <a:extLst>
              <a:ext uri="{FF2B5EF4-FFF2-40B4-BE49-F238E27FC236}">
                <a16:creationId xmlns:a16="http://schemas.microsoft.com/office/drawing/2014/main" id="{3C6AFF60-29AA-4349-5226-73D93DC56596}"/>
              </a:ext>
            </a:extLst>
          </p:cNvPr>
          <p:cNvSpPr/>
          <p:nvPr/>
        </p:nvSpPr>
        <p:spPr>
          <a:xfrm>
            <a:off x="6685026" y="3608069"/>
            <a:ext cx="70485" cy="629920"/>
          </a:xfrm>
          <a:custGeom>
            <a:avLst/>
            <a:gdLst/>
            <a:ahLst/>
            <a:cxnLst/>
            <a:rect l="l" t="t" r="r" b="b"/>
            <a:pathLst>
              <a:path w="70484" h="629920">
                <a:moveTo>
                  <a:pt x="0" y="629411"/>
                </a:moveTo>
                <a:lnTo>
                  <a:pt x="70103" y="629411"/>
                </a:lnTo>
                <a:lnTo>
                  <a:pt x="70103" y="0"/>
                </a:lnTo>
                <a:lnTo>
                  <a:pt x="0" y="0"/>
                </a:lnTo>
                <a:lnTo>
                  <a:pt x="0" y="629411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49">
            <a:extLst>
              <a:ext uri="{FF2B5EF4-FFF2-40B4-BE49-F238E27FC236}">
                <a16:creationId xmlns:a16="http://schemas.microsoft.com/office/drawing/2014/main" id="{DEC715E7-326C-5DEC-F280-18DBAE122D77}"/>
              </a:ext>
            </a:extLst>
          </p:cNvPr>
          <p:cNvSpPr/>
          <p:nvPr/>
        </p:nvSpPr>
        <p:spPr>
          <a:xfrm>
            <a:off x="6808470" y="3665981"/>
            <a:ext cx="70485" cy="512445"/>
          </a:xfrm>
          <a:custGeom>
            <a:avLst/>
            <a:gdLst/>
            <a:ahLst/>
            <a:cxnLst/>
            <a:rect l="l" t="t" r="r" b="b"/>
            <a:pathLst>
              <a:path w="70484" h="512445">
                <a:moveTo>
                  <a:pt x="70103" y="0"/>
                </a:moveTo>
                <a:lnTo>
                  <a:pt x="0" y="0"/>
                </a:lnTo>
                <a:lnTo>
                  <a:pt x="0" y="512064"/>
                </a:lnTo>
                <a:lnTo>
                  <a:pt x="70103" y="512064"/>
                </a:lnTo>
                <a:lnTo>
                  <a:pt x="70103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50">
            <a:extLst>
              <a:ext uri="{FF2B5EF4-FFF2-40B4-BE49-F238E27FC236}">
                <a16:creationId xmlns:a16="http://schemas.microsoft.com/office/drawing/2014/main" id="{FDE1726B-7655-8CCF-0EDB-B3C7814E8668}"/>
              </a:ext>
            </a:extLst>
          </p:cNvPr>
          <p:cNvSpPr/>
          <p:nvPr/>
        </p:nvSpPr>
        <p:spPr>
          <a:xfrm>
            <a:off x="6808470" y="3665981"/>
            <a:ext cx="70485" cy="512445"/>
          </a:xfrm>
          <a:custGeom>
            <a:avLst/>
            <a:gdLst/>
            <a:ahLst/>
            <a:cxnLst/>
            <a:rect l="l" t="t" r="r" b="b"/>
            <a:pathLst>
              <a:path w="70484" h="512445">
                <a:moveTo>
                  <a:pt x="0" y="512064"/>
                </a:moveTo>
                <a:lnTo>
                  <a:pt x="70103" y="512064"/>
                </a:lnTo>
                <a:lnTo>
                  <a:pt x="70103" y="0"/>
                </a:lnTo>
                <a:lnTo>
                  <a:pt x="0" y="0"/>
                </a:lnTo>
                <a:lnTo>
                  <a:pt x="0" y="512064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51">
            <a:extLst>
              <a:ext uri="{FF2B5EF4-FFF2-40B4-BE49-F238E27FC236}">
                <a16:creationId xmlns:a16="http://schemas.microsoft.com/office/drawing/2014/main" id="{623C2EB4-890E-7595-E5EF-B5DD78C1D6BB}"/>
              </a:ext>
            </a:extLst>
          </p:cNvPr>
          <p:cNvSpPr/>
          <p:nvPr/>
        </p:nvSpPr>
        <p:spPr>
          <a:xfrm>
            <a:off x="6931914" y="3784853"/>
            <a:ext cx="70485" cy="276225"/>
          </a:xfrm>
          <a:custGeom>
            <a:avLst/>
            <a:gdLst/>
            <a:ahLst/>
            <a:cxnLst/>
            <a:rect l="l" t="t" r="r" b="b"/>
            <a:pathLst>
              <a:path w="70484" h="276225">
                <a:moveTo>
                  <a:pt x="70103" y="0"/>
                </a:moveTo>
                <a:lnTo>
                  <a:pt x="0" y="0"/>
                </a:lnTo>
                <a:lnTo>
                  <a:pt x="0" y="275844"/>
                </a:lnTo>
                <a:lnTo>
                  <a:pt x="70103" y="275844"/>
                </a:lnTo>
                <a:lnTo>
                  <a:pt x="70103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52">
            <a:extLst>
              <a:ext uri="{FF2B5EF4-FFF2-40B4-BE49-F238E27FC236}">
                <a16:creationId xmlns:a16="http://schemas.microsoft.com/office/drawing/2014/main" id="{17F389B8-B618-5287-C2A2-7692CAE811A5}"/>
              </a:ext>
            </a:extLst>
          </p:cNvPr>
          <p:cNvSpPr/>
          <p:nvPr/>
        </p:nvSpPr>
        <p:spPr>
          <a:xfrm>
            <a:off x="6931914" y="3784853"/>
            <a:ext cx="70485" cy="276225"/>
          </a:xfrm>
          <a:custGeom>
            <a:avLst/>
            <a:gdLst/>
            <a:ahLst/>
            <a:cxnLst/>
            <a:rect l="l" t="t" r="r" b="b"/>
            <a:pathLst>
              <a:path w="70484" h="276225">
                <a:moveTo>
                  <a:pt x="0" y="275844"/>
                </a:moveTo>
                <a:lnTo>
                  <a:pt x="70103" y="275844"/>
                </a:lnTo>
                <a:lnTo>
                  <a:pt x="70103" y="0"/>
                </a:lnTo>
                <a:lnTo>
                  <a:pt x="0" y="0"/>
                </a:lnTo>
                <a:lnTo>
                  <a:pt x="0" y="275844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53">
            <a:extLst>
              <a:ext uri="{FF2B5EF4-FFF2-40B4-BE49-F238E27FC236}">
                <a16:creationId xmlns:a16="http://schemas.microsoft.com/office/drawing/2014/main" id="{5A8D4325-C070-7E7B-51D3-55C89755A9B4}"/>
              </a:ext>
            </a:extLst>
          </p:cNvPr>
          <p:cNvSpPr/>
          <p:nvPr/>
        </p:nvSpPr>
        <p:spPr>
          <a:xfrm>
            <a:off x="7576566" y="3489197"/>
            <a:ext cx="70485" cy="867410"/>
          </a:xfrm>
          <a:custGeom>
            <a:avLst/>
            <a:gdLst/>
            <a:ahLst/>
            <a:cxnLst/>
            <a:rect l="l" t="t" r="r" b="b"/>
            <a:pathLst>
              <a:path w="70484" h="867410">
                <a:moveTo>
                  <a:pt x="70103" y="0"/>
                </a:moveTo>
                <a:lnTo>
                  <a:pt x="0" y="0"/>
                </a:lnTo>
                <a:lnTo>
                  <a:pt x="0" y="867156"/>
                </a:lnTo>
                <a:lnTo>
                  <a:pt x="70103" y="867156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54">
            <a:extLst>
              <a:ext uri="{FF2B5EF4-FFF2-40B4-BE49-F238E27FC236}">
                <a16:creationId xmlns:a16="http://schemas.microsoft.com/office/drawing/2014/main" id="{1303EC61-9C42-6FD0-6D02-85BD9A410CFC}"/>
              </a:ext>
            </a:extLst>
          </p:cNvPr>
          <p:cNvSpPr/>
          <p:nvPr/>
        </p:nvSpPr>
        <p:spPr>
          <a:xfrm>
            <a:off x="7576566" y="3489197"/>
            <a:ext cx="70485" cy="867410"/>
          </a:xfrm>
          <a:custGeom>
            <a:avLst/>
            <a:gdLst/>
            <a:ahLst/>
            <a:cxnLst/>
            <a:rect l="l" t="t" r="r" b="b"/>
            <a:pathLst>
              <a:path w="70484" h="867410">
                <a:moveTo>
                  <a:pt x="0" y="867156"/>
                </a:moveTo>
                <a:lnTo>
                  <a:pt x="70103" y="867156"/>
                </a:lnTo>
                <a:lnTo>
                  <a:pt x="70103" y="0"/>
                </a:lnTo>
                <a:lnTo>
                  <a:pt x="0" y="0"/>
                </a:lnTo>
                <a:lnTo>
                  <a:pt x="0" y="867156"/>
                </a:lnTo>
                <a:close/>
              </a:path>
            </a:pathLst>
          </a:custGeom>
          <a:ln w="19049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55">
            <a:extLst>
              <a:ext uri="{FF2B5EF4-FFF2-40B4-BE49-F238E27FC236}">
                <a16:creationId xmlns:a16="http://schemas.microsoft.com/office/drawing/2014/main" id="{D02CF5F6-9256-329A-9A83-93EB338F4DD0}"/>
              </a:ext>
            </a:extLst>
          </p:cNvPr>
          <p:cNvSpPr/>
          <p:nvPr/>
        </p:nvSpPr>
        <p:spPr>
          <a:xfrm>
            <a:off x="7453122" y="3548633"/>
            <a:ext cx="70485" cy="748665"/>
          </a:xfrm>
          <a:custGeom>
            <a:avLst/>
            <a:gdLst/>
            <a:ahLst/>
            <a:cxnLst/>
            <a:rect l="l" t="t" r="r" b="b"/>
            <a:pathLst>
              <a:path w="70484" h="748664">
                <a:moveTo>
                  <a:pt x="70103" y="0"/>
                </a:moveTo>
                <a:lnTo>
                  <a:pt x="0" y="0"/>
                </a:lnTo>
                <a:lnTo>
                  <a:pt x="0" y="748283"/>
                </a:lnTo>
                <a:lnTo>
                  <a:pt x="70103" y="748283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56">
            <a:extLst>
              <a:ext uri="{FF2B5EF4-FFF2-40B4-BE49-F238E27FC236}">
                <a16:creationId xmlns:a16="http://schemas.microsoft.com/office/drawing/2014/main" id="{9912E00E-9504-1653-72FC-6BBA9936DA24}"/>
              </a:ext>
            </a:extLst>
          </p:cNvPr>
          <p:cNvSpPr/>
          <p:nvPr/>
        </p:nvSpPr>
        <p:spPr>
          <a:xfrm>
            <a:off x="7453122" y="3548633"/>
            <a:ext cx="70485" cy="748665"/>
          </a:xfrm>
          <a:custGeom>
            <a:avLst/>
            <a:gdLst/>
            <a:ahLst/>
            <a:cxnLst/>
            <a:rect l="l" t="t" r="r" b="b"/>
            <a:pathLst>
              <a:path w="70484" h="748664">
                <a:moveTo>
                  <a:pt x="0" y="748283"/>
                </a:moveTo>
                <a:lnTo>
                  <a:pt x="70103" y="748283"/>
                </a:lnTo>
                <a:lnTo>
                  <a:pt x="70103" y="0"/>
                </a:lnTo>
                <a:lnTo>
                  <a:pt x="0" y="0"/>
                </a:lnTo>
                <a:lnTo>
                  <a:pt x="0" y="748283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57">
            <a:extLst>
              <a:ext uri="{FF2B5EF4-FFF2-40B4-BE49-F238E27FC236}">
                <a16:creationId xmlns:a16="http://schemas.microsoft.com/office/drawing/2014/main" id="{16303497-9B42-9084-9C3D-23833075E989}"/>
              </a:ext>
            </a:extLst>
          </p:cNvPr>
          <p:cNvSpPr/>
          <p:nvPr/>
        </p:nvSpPr>
        <p:spPr>
          <a:xfrm>
            <a:off x="7329678" y="3608069"/>
            <a:ext cx="70485" cy="629920"/>
          </a:xfrm>
          <a:custGeom>
            <a:avLst/>
            <a:gdLst/>
            <a:ahLst/>
            <a:cxnLst/>
            <a:rect l="l" t="t" r="r" b="b"/>
            <a:pathLst>
              <a:path w="70484" h="629920">
                <a:moveTo>
                  <a:pt x="70103" y="0"/>
                </a:moveTo>
                <a:lnTo>
                  <a:pt x="0" y="0"/>
                </a:lnTo>
                <a:lnTo>
                  <a:pt x="0" y="629411"/>
                </a:lnTo>
                <a:lnTo>
                  <a:pt x="70103" y="629411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58">
            <a:extLst>
              <a:ext uri="{FF2B5EF4-FFF2-40B4-BE49-F238E27FC236}">
                <a16:creationId xmlns:a16="http://schemas.microsoft.com/office/drawing/2014/main" id="{139E14AF-3A38-54C5-3AE6-6F0A9DD9FFDC}"/>
              </a:ext>
            </a:extLst>
          </p:cNvPr>
          <p:cNvSpPr/>
          <p:nvPr/>
        </p:nvSpPr>
        <p:spPr>
          <a:xfrm>
            <a:off x="7329678" y="3608069"/>
            <a:ext cx="70485" cy="629920"/>
          </a:xfrm>
          <a:custGeom>
            <a:avLst/>
            <a:gdLst/>
            <a:ahLst/>
            <a:cxnLst/>
            <a:rect l="l" t="t" r="r" b="b"/>
            <a:pathLst>
              <a:path w="70484" h="629920">
                <a:moveTo>
                  <a:pt x="0" y="629411"/>
                </a:moveTo>
                <a:lnTo>
                  <a:pt x="70103" y="629411"/>
                </a:lnTo>
                <a:lnTo>
                  <a:pt x="70103" y="0"/>
                </a:lnTo>
                <a:lnTo>
                  <a:pt x="0" y="0"/>
                </a:lnTo>
                <a:lnTo>
                  <a:pt x="0" y="629411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59">
            <a:extLst>
              <a:ext uri="{FF2B5EF4-FFF2-40B4-BE49-F238E27FC236}">
                <a16:creationId xmlns:a16="http://schemas.microsoft.com/office/drawing/2014/main" id="{84EA07CA-A715-7745-C806-4EB22D47ACEF}"/>
              </a:ext>
            </a:extLst>
          </p:cNvPr>
          <p:cNvSpPr/>
          <p:nvPr/>
        </p:nvSpPr>
        <p:spPr>
          <a:xfrm>
            <a:off x="7206234" y="3665981"/>
            <a:ext cx="70485" cy="512445"/>
          </a:xfrm>
          <a:custGeom>
            <a:avLst/>
            <a:gdLst/>
            <a:ahLst/>
            <a:cxnLst/>
            <a:rect l="l" t="t" r="r" b="b"/>
            <a:pathLst>
              <a:path w="70484" h="512445">
                <a:moveTo>
                  <a:pt x="70103" y="0"/>
                </a:moveTo>
                <a:lnTo>
                  <a:pt x="0" y="0"/>
                </a:lnTo>
                <a:lnTo>
                  <a:pt x="0" y="512064"/>
                </a:lnTo>
                <a:lnTo>
                  <a:pt x="70103" y="512064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60">
            <a:extLst>
              <a:ext uri="{FF2B5EF4-FFF2-40B4-BE49-F238E27FC236}">
                <a16:creationId xmlns:a16="http://schemas.microsoft.com/office/drawing/2014/main" id="{62E9B91F-2B13-63A1-344A-798B26609D4A}"/>
              </a:ext>
            </a:extLst>
          </p:cNvPr>
          <p:cNvSpPr/>
          <p:nvPr/>
        </p:nvSpPr>
        <p:spPr>
          <a:xfrm>
            <a:off x="7206234" y="3665981"/>
            <a:ext cx="70485" cy="512445"/>
          </a:xfrm>
          <a:custGeom>
            <a:avLst/>
            <a:gdLst/>
            <a:ahLst/>
            <a:cxnLst/>
            <a:rect l="l" t="t" r="r" b="b"/>
            <a:pathLst>
              <a:path w="70484" h="512445">
                <a:moveTo>
                  <a:pt x="0" y="512064"/>
                </a:moveTo>
                <a:lnTo>
                  <a:pt x="70103" y="512064"/>
                </a:lnTo>
                <a:lnTo>
                  <a:pt x="70103" y="0"/>
                </a:lnTo>
                <a:lnTo>
                  <a:pt x="0" y="0"/>
                </a:lnTo>
                <a:lnTo>
                  <a:pt x="0" y="512064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61">
            <a:extLst>
              <a:ext uri="{FF2B5EF4-FFF2-40B4-BE49-F238E27FC236}">
                <a16:creationId xmlns:a16="http://schemas.microsoft.com/office/drawing/2014/main" id="{65F69175-1FFA-3195-13D4-07A0A9FE5966}"/>
              </a:ext>
            </a:extLst>
          </p:cNvPr>
          <p:cNvSpPr/>
          <p:nvPr/>
        </p:nvSpPr>
        <p:spPr>
          <a:xfrm>
            <a:off x="7082790" y="3784853"/>
            <a:ext cx="70485" cy="276225"/>
          </a:xfrm>
          <a:custGeom>
            <a:avLst/>
            <a:gdLst/>
            <a:ahLst/>
            <a:cxnLst/>
            <a:rect l="l" t="t" r="r" b="b"/>
            <a:pathLst>
              <a:path w="70484" h="276225">
                <a:moveTo>
                  <a:pt x="70103" y="0"/>
                </a:moveTo>
                <a:lnTo>
                  <a:pt x="0" y="0"/>
                </a:lnTo>
                <a:lnTo>
                  <a:pt x="0" y="275844"/>
                </a:lnTo>
                <a:lnTo>
                  <a:pt x="70103" y="275844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62">
            <a:extLst>
              <a:ext uri="{FF2B5EF4-FFF2-40B4-BE49-F238E27FC236}">
                <a16:creationId xmlns:a16="http://schemas.microsoft.com/office/drawing/2014/main" id="{B59A8494-2811-CCCB-C00B-C3CEDBFB845B}"/>
              </a:ext>
            </a:extLst>
          </p:cNvPr>
          <p:cNvSpPr/>
          <p:nvPr/>
        </p:nvSpPr>
        <p:spPr>
          <a:xfrm>
            <a:off x="7082790" y="3784853"/>
            <a:ext cx="70485" cy="276225"/>
          </a:xfrm>
          <a:custGeom>
            <a:avLst/>
            <a:gdLst/>
            <a:ahLst/>
            <a:cxnLst/>
            <a:rect l="l" t="t" r="r" b="b"/>
            <a:pathLst>
              <a:path w="70484" h="276225">
                <a:moveTo>
                  <a:pt x="0" y="275844"/>
                </a:moveTo>
                <a:lnTo>
                  <a:pt x="70103" y="275844"/>
                </a:lnTo>
                <a:lnTo>
                  <a:pt x="70103" y="0"/>
                </a:lnTo>
                <a:lnTo>
                  <a:pt x="0" y="0"/>
                </a:lnTo>
                <a:lnTo>
                  <a:pt x="0" y="275844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66">
            <a:extLst>
              <a:ext uri="{FF2B5EF4-FFF2-40B4-BE49-F238E27FC236}">
                <a16:creationId xmlns:a16="http://schemas.microsoft.com/office/drawing/2014/main" id="{B4EC47E2-60B2-70BA-BD87-DBD671C79EA1}"/>
              </a:ext>
            </a:extLst>
          </p:cNvPr>
          <p:cNvSpPr txBox="1"/>
          <p:nvPr/>
        </p:nvSpPr>
        <p:spPr>
          <a:xfrm>
            <a:off x="10261092" y="3713988"/>
            <a:ext cx="294640" cy="3994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9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20"/>
              </a:spcBef>
            </a:pPr>
            <a:r>
              <a:rPr sz="2000" spc="-50" dirty="0">
                <a:solidFill>
                  <a:srgbClr val="404040"/>
                </a:solidFill>
                <a:latin typeface="Symbola"/>
                <a:cs typeface="Symbola"/>
              </a:rPr>
              <a:t>η</a:t>
            </a:r>
            <a:endParaRPr sz="2000">
              <a:latin typeface="Symbola"/>
              <a:cs typeface="Symbola"/>
            </a:endParaRPr>
          </a:p>
        </p:txBody>
      </p:sp>
      <p:pic>
        <p:nvPicPr>
          <p:cNvPr id="152" name="object 72">
            <a:extLst>
              <a:ext uri="{FF2B5EF4-FFF2-40B4-BE49-F238E27FC236}">
                <a16:creationId xmlns:a16="http://schemas.microsoft.com/office/drawing/2014/main" id="{E173B791-D13B-6353-C83E-F36BAD299DB5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66482" y="3871467"/>
            <a:ext cx="198754" cy="85725"/>
          </a:xfrm>
          <a:prstGeom prst="rect">
            <a:avLst/>
          </a:prstGeom>
        </p:spPr>
      </p:pic>
      <p:pic>
        <p:nvPicPr>
          <p:cNvPr id="153" name="object 73">
            <a:extLst>
              <a:ext uri="{FF2B5EF4-FFF2-40B4-BE49-F238E27FC236}">
                <a16:creationId xmlns:a16="http://schemas.microsoft.com/office/drawing/2014/main" id="{1369279B-5126-D967-1971-3C56F32BB63A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42654" y="3871467"/>
            <a:ext cx="198754" cy="85725"/>
          </a:xfrm>
          <a:prstGeom prst="rect">
            <a:avLst/>
          </a:prstGeom>
        </p:spPr>
      </p:pic>
      <p:pic>
        <p:nvPicPr>
          <p:cNvPr id="154" name="object 74">
            <a:extLst>
              <a:ext uri="{FF2B5EF4-FFF2-40B4-BE49-F238E27FC236}">
                <a16:creationId xmlns:a16="http://schemas.microsoft.com/office/drawing/2014/main" id="{A6E49ECF-5B18-1710-CC07-2CC286044497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42525" y="3871467"/>
            <a:ext cx="198754" cy="85725"/>
          </a:xfrm>
          <a:prstGeom prst="rect">
            <a:avLst/>
          </a:prstGeom>
        </p:spPr>
      </p:pic>
      <p:pic>
        <p:nvPicPr>
          <p:cNvPr id="155" name="object 75">
            <a:extLst>
              <a:ext uri="{FF2B5EF4-FFF2-40B4-BE49-F238E27FC236}">
                <a16:creationId xmlns:a16="http://schemas.microsoft.com/office/drawing/2014/main" id="{EC95D4CA-4AA2-9745-232C-5F780F4EC361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042398" y="3871467"/>
            <a:ext cx="198754" cy="85725"/>
          </a:xfrm>
          <a:prstGeom prst="rect">
            <a:avLst/>
          </a:prstGeom>
        </p:spPr>
      </p:pic>
      <p:pic>
        <p:nvPicPr>
          <p:cNvPr id="156" name="object 76">
            <a:extLst>
              <a:ext uri="{FF2B5EF4-FFF2-40B4-BE49-F238E27FC236}">
                <a16:creationId xmlns:a16="http://schemas.microsoft.com/office/drawing/2014/main" id="{96B037F2-1EA6-139D-46B7-7BD01420F4F7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18682" y="3871467"/>
            <a:ext cx="198754" cy="85725"/>
          </a:xfrm>
          <a:prstGeom prst="rect">
            <a:avLst/>
          </a:prstGeom>
        </p:spPr>
      </p:pic>
      <p:sp>
        <p:nvSpPr>
          <p:cNvPr id="161" name="object 81">
            <a:extLst>
              <a:ext uri="{FF2B5EF4-FFF2-40B4-BE49-F238E27FC236}">
                <a16:creationId xmlns:a16="http://schemas.microsoft.com/office/drawing/2014/main" id="{8F6AA22F-0728-6687-0449-0AEC4AC8CE21}"/>
              </a:ext>
            </a:extLst>
          </p:cNvPr>
          <p:cNvSpPr txBox="1"/>
          <p:nvPr/>
        </p:nvSpPr>
        <p:spPr>
          <a:xfrm>
            <a:off x="8264017" y="4594097"/>
            <a:ext cx="446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89" baseline="11574" dirty="0">
                <a:solidFill>
                  <a:srgbClr val="404040"/>
                </a:solidFill>
                <a:latin typeface="Symbola"/>
                <a:cs typeface="Symbola"/>
              </a:rPr>
              <a:t>𝐿</a:t>
            </a:r>
            <a:r>
              <a:rPr sz="850" spc="60" dirty="0">
                <a:solidFill>
                  <a:srgbClr val="404040"/>
                </a:solidFill>
                <a:latin typeface="Symbola"/>
                <a:cs typeface="Symbola"/>
              </a:rPr>
              <a:t>𝑓𝑜𝑐𝑎𝑙</a:t>
            </a:r>
            <a:endParaRPr sz="850">
              <a:latin typeface="Symbola"/>
              <a:cs typeface="Symbola"/>
            </a:endParaRPr>
          </a:p>
        </p:txBody>
      </p:sp>
      <p:sp>
        <p:nvSpPr>
          <p:cNvPr id="162" name="object 18">
            <a:extLst>
              <a:ext uri="{FF2B5EF4-FFF2-40B4-BE49-F238E27FC236}">
                <a16:creationId xmlns:a16="http://schemas.microsoft.com/office/drawing/2014/main" id="{FF17677A-4707-622E-AD05-B4F511B82AD0}"/>
              </a:ext>
            </a:extLst>
          </p:cNvPr>
          <p:cNvSpPr txBox="1"/>
          <p:nvPr/>
        </p:nvSpPr>
        <p:spPr>
          <a:xfrm>
            <a:off x="9761981" y="3283458"/>
            <a:ext cx="260985" cy="1262380"/>
          </a:xfrm>
          <a:prstGeom prst="rect">
            <a:avLst/>
          </a:prstGeom>
          <a:noFill/>
          <a:ln w="19050">
            <a:solidFill>
              <a:srgbClr val="7E7E7E"/>
            </a:solidFill>
          </a:ln>
        </p:spPr>
        <p:txBody>
          <a:bodyPr vert="vert270" wrap="square" lIns="0" tIns="3556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280"/>
              </a:spcBef>
            </a:pPr>
            <a:r>
              <a:rPr sz="1100" b="1" spc="-30" dirty="0">
                <a:solidFill>
                  <a:srgbClr val="404040"/>
                </a:solidFill>
                <a:latin typeface="Noto Sans CJK HK"/>
                <a:cs typeface="Noto Sans CJK HK"/>
              </a:rPr>
              <a:t>Global</a:t>
            </a:r>
            <a:r>
              <a:rPr sz="1100" b="1" spc="-3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Noto Sans CJK HK"/>
                <a:cs typeface="Noto Sans CJK HK"/>
              </a:rPr>
              <a:t>max</a:t>
            </a:r>
            <a:r>
              <a:rPr sz="1100" b="1" spc="-40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pool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163" name="object 19">
            <a:extLst>
              <a:ext uri="{FF2B5EF4-FFF2-40B4-BE49-F238E27FC236}">
                <a16:creationId xmlns:a16="http://schemas.microsoft.com/office/drawing/2014/main" id="{A5C758E5-BF64-B554-4748-D759C5E90F8E}"/>
              </a:ext>
            </a:extLst>
          </p:cNvPr>
          <p:cNvSpPr txBox="1"/>
          <p:nvPr/>
        </p:nvSpPr>
        <p:spPr>
          <a:xfrm>
            <a:off x="9262109" y="3283458"/>
            <a:ext cx="260985" cy="1262380"/>
          </a:xfrm>
          <a:prstGeom prst="rect">
            <a:avLst/>
          </a:prstGeom>
          <a:noFill/>
          <a:ln w="19050">
            <a:solidFill>
              <a:srgbClr val="7E7E7E"/>
            </a:solidFill>
          </a:ln>
        </p:spPr>
        <p:txBody>
          <a:bodyPr vert="vert270" wrap="square" lIns="0" tIns="34925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275"/>
              </a:spcBef>
            </a:pP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Local</a:t>
            </a:r>
            <a:r>
              <a:rPr sz="1100" b="1" spc="-3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404040"/>
                </a:solidFill>
                <a:latin typeface="Noto Sans CJK HK"/>
                <a:cs typeface="Noto Sans CJK HK"/>
              </a:rPr>
              <a:t>avg.</a:t>
            </a:r>
            <a:r>
              <a:rPr sz="1100" b="1" spc="-2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pool</a:t>
            </a:r>
            <a:endParaRPr sz="1100">
              <a:latin typeface="Noto Sans CJK HK"/>
              <a:cs typeface="Noto Sans CJK HK"/>
            </a:endParaRPr>
          </a:p>
        </p:txBody>
      </p:sp>
      <p:pic>
        <p:nvPicPr>
          <p:cNvPr id="164" name="圖片 7">
            <a:extLst>
              <a:ext uri="{FF2B5EF4-FFF2-40B4-BE49-F238E27FC236}">
                <a16:creationId xmlns:a16="http://schemas.microsoft.com/office/drawing/2014/main" id="{70F6F337-6CF6-7390-47E8-18048CE39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275" y="3284271"/>
            <a:ext cx="1154143" cy="1154143"/>
          </a:xfrm>
          <a:prstGeom prst="rect">
            <a:avLst/>
          </a:prstGeom>
        </p:spPr>
      </p:pic>
      <p:sp>
        <p:nvSpPr>
          <p:cNvPr id="169" name="object 82">
            <a:extLst>
              <a:ext uri="{FF2B5EF4-FFF2-40B4-BE49-F238E27FC236}">
                <a16:creationId xmlns:a16="http://schemas.microsoft.com/office/drawing/2014/main" id="{EC6E39C7-6E95-C5EE-1BEE-283FAF021CEE}"/>
              </a:ext>
            </a:extLst>
          </p:cNvPr>
          <p:cNvSpPr/>
          <p:nvPr/>
        </p:nvSpPr>
        <p:spPr>
          <a:xfrm>
            <a:off x="1256615" y="2515488"/>
            <a:ext cx="9400540" cy="3481070"/>
          </a:xfrm>
          <a:custGeom>
            <a:avLst/>
            <a:gdLst/>
            <a:ahLst/>
            <a:cxnLst/>
            <a:rect l="l" t="t" r="r" b="b"/>
            <a:pathLst>
              <a:path w="9400540" h="3481070">
                <a:moveTo>
                  <a:pt x="9241790" y="0"/>
                </a:moveTo>
                <a:lnTo>
                  <a:pt x="158242" y="0"/>
                </a:lnTo>
                <a:lnTo>
                  <a:pt x="108222" y="8069"/>
                </a:lnTo>
                <a:lnTo>
                  <a:pt x="64783" y="30536"/>
                </a:lnTo>
                <a:lnTo>
                  <a:pt x="30529" y="64794"/>
                </a:lnTo>
                <a:lnTo>
                  <a:pt x="8066" y="108232"/>
                </a:lnTo>
                <a:lnTo>
                  <a:pt x="0" y="158241"/>
                </a:lnTo>
                <a:lnTo>
                  <a:pt x="0" y="3322574"/>
                </a:lnTo>
                <a:lnTo>
                  <a:pt x="8066" y="3372588"/>
                </a:lnTo>
                <a:lnTo>
                  <a:pt x="30529" y="3416027"/>
                </a:lnTo>
                <a:lnTo>
                  <a:pt x="64783" y="3450282"/>
                </a:lnTo>
                <a:lnTo>
                  <a:pt x="108222" y="3472748"/>
                </a:lnTo>
                <a:lnTo>
                  <a:pt x="158242" y="3480816"/>
                </a:lnTo>
                <a:lnTo>
                  <a:pt x="9241790" y="3480816"/>
                </a:lnTo>
                <a:lnTo>
                  <a:pt x="9291799" y="3472748"/>
                </a:lnTo>
                <a:lnTo>
                  <a:pt x="9335237" y="3450282"/>
                </a:lnTo>
                <a:lnTo>
                  <a:pt x="9369495" y="3416027"/>
                </a:lnTo>
                <a:lnTo>
                  <a:pt x="9391962" y="3372588"/>
                </a:lnTo>
                <a:lnTo>
                  <a:pt x="9400032" y="3322574"/>
                </a:lnTo>
                <a:lnTo>
                  <a:pt x="9400032" y="158241"/>
                </a:lnTo>
                <a:lnTo>
                  <a:pt x="9391962" y="108232"/>
                </a:lnTo>
                <a:lnTo>
                  <a:pt x="9369495" y="64794"/>
                </a:lnTo>
                <a:lnTo>
                  <a:pt x="9335237" y="30536"/>
                </a:lnTo>
                <a:lnTo>
                  <a:pt x="9291799" y="8069"/>
                </a:lnTo>
                <a:lnTo>
                  <a:pt x="9241790" y="0"/>
                </a:lnTo>
                <a:close/>
              </a:path>
            </a:pathLst>
          </a:custGeom>
          <a:solidFill>
            <a:srgbClr val="FFFFFF">
              <a:alpha val="85096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71" name="object 83">
            <a:extLst>
              <a:ext uri="{FF2B5EF4-FFF2-40B4-BE49-F238E27FC236}">
                <a16:creationId xmlns:a16="http://schemas.microsoft.com/office/drawing/2014/main" id="{05C5EB06-65FB-61B2-7CBA-8D517680A940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01494" y="4483880"/>
            <a:ext cx="85725" cy="173862"/>
          </a:xfrm>
          <a:prstGeom prst="rect">
            <a:avLst/>
          </a:prstGeom>
        </p:spPr>
      </p:pic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6DE8FB49-8558-1538-D495-D848CE1AF654}"/>
              </a:ext>
            </a:extLst>
          </p:cNvPr>
          <p:cNvGrpSpPr/>
          <p:nvPr/>
        </p:nvGrpSpPr>
        <p:grpSpPr>
          <a:xfrm>
            <a:off x="1660598" y="2652521"/>
            <a:ext cx="4480040" cy="2173859"/>
            <a:chOff x="1660598" y="2652521"/>
            <a:chExt cx="4480040" cy="2173859"/>
          </a:xfrm>
        </p:grpSpPr>
        <p:sp>
          <p:nvSpPr>
            <p:cNvPr id="12" name="object 21">
              <a:extLst>
                <a:ext uri="{FF2B5EF4-FFF2-40B4-BE49-F238E27FC236}">
                  <a16:creationId xmlns:a16="http://schemas.microsoft.com/office/drawing/2014/main" id="{2912E7AA-8316-FD44-323B-2E350186500D}"/>
                </a:ext>
              </a:extLst>
            </p:cNvPr>
            <p:cNvSpPr/>
            <p:nvPr/>
          </p:nvSpPr>
          <p:spPr>
            <a:xfrm>
              <a:off x="3030474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70104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70104" y="792480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5E772701-2A10-B49B-45A2-84368362250C}"/>
                </a:ext>
              </a:extLst>
            </p:cNvPr>
            <p:cNvSpPr/>
            <p:nvPr/>
          </p:nvSpPr>
          <p:spPr>
            <a:xfrm>
              <a:off x="3030474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0" y="792480"/>
                  </a:moveTo>
                  <a:lnTo>
                    <a:pt x="70104" y="792480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3">
              <a:extLst>
                <a:ext uri="{FF2B5EF4-FFF2-40B4-BE49-F238E27FC236}">
                  <a16:creationId xmlns:a16="http://schemas.microsoft.com/office/drawing/2014/main" id="{0790723D-FFA9-AC69-8F0F-894FCFE6C47B}"/>
                </a:ext>
              </a:extLst>
            </p:cNvPr>
            <p:cNvSpPr/>
            <p:nvPr/>
          </p:nvSpPr>
          <p:spPr>
            <a:xfrm>
              <a:off x="315391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70104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70104" y="684276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24">
              <a:extLst>
                <a:ext uri="{FF2B5EF4-FFF2-40B4-BE49-F238E27FC236}">
                  <a16:creationId xmlns:a16="http://schemas.microsoft.com/office/drawing/2014/main" id="{2B52959C-7102-4626-14DD-1C499715CEE1}"/>
                </a:ext>
              </a:extLst>
            </p:cNvPr>
            <p:cNvSpPr/>
            <p:nvPr/>
          </p:nvSpPr>
          <p:spPr>
            <a:xfrm>
              <a:off x="315391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0" y="684276"/>
                  </a:moveTo>
                  <a:lnTo>
                    <a:pt x="70104" y="684276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25">
              <a:extLst>
                <a:ext uri="{FF2B5EF4-FFF2-40B4-BE49-F238E27FC236}">
                  <a16:creationId xmlns:a16="http://schemas.microsoft.com/office/drawing/2014/main" id="{D11D7927-980A-D81B-DC7A-990A9417393F}"/>
                </a:ext>
              </a:extLst>
            </p:cNvPr>
            <p:cNvSpPr/>
            <p:nvPr/>
          </p:nvSpPr>
          <p:spPr>
            <a:xfrm>
              <a:off x="3277361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70103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70103" y="57607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26">
              <a:extLst>
                <a:ext uri="{FF2B5EF4-FFF2-40B4-BE49-F238E27FC236}">
                  <a16:creationId xmlns:a16="http://schemas.microsoft.com/office/drawing/2014/main" id="{CB612E9C-2E4C-34D3-D127-96A91FC66A31}"/>
                </a:ext>
              </a:extLst>
            </p:cNvPr>
            <p:cNvSpPr/>
            <p:nvPr/>
          </p:nvSpPr>
          <p:spPr>
            <a:xfrm>
              <a:off x="3277361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0" y="576071"/>
                  </a:moveTo>
                  <a:lnTo>
                    <a:pt x="70103" y="57607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27">
              <a:extLst>
                <a:ext uri="{FF2B5EF4-FFF2-40B4-BE49-F238E27FC236}">
                  <a16:creationId xmlns:a16="http://schemas.microsoft.com/office/drawing/2014/main" id="{84C0DAC8-A3C4-0373-76A7-DE3B77A30FAA}"/>
                </a:ext>
              </a:extLst>
            </p:cNvPr>
            <p:cNvSpPr/>
            <p:nvPr/>
          </p:nvSpPr>
          <p:spPr>
            <a:xfrm>
              <a:off x="3402330" y="3679697"/>
              <a:ext cx="68580" cy="467995"/>
            </a:xfrm>
            <a:custGeom>
              <a:avLst/>
              <a:gdLst/>
              <a:ahLst/>
              <a:cxnLst/>
              <a:rect l="l" t="t" r="r" b="b"/>
              <a:pathLst>
                <a:path w="68579" h="467995">
                  <a:moveTo>
                    <a:pt x="68579" y="0"/>
                  </a:moveTo>
                  <a:lnTo>
                    <a:pt x="0" y="0"/>
                  </a:lnTo>
                  <a:lnTo>
                    <a:pt x="0" y="467868"/>
                  </a:lnTo>
                  <a:lnTo>
                    <a:pt x="68579" y="467868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28">
              <a:extLst>
                <a:ext uri="{FF2B5EF4-FFF2-40B4-BE49-F238E27FC236}">
                  <a16:creationId xmlns:a16="http://schemas.microsoft.com/office/drawing/2014/main" id="{564F8F1F-95E2-06A4-B10C-BCC8B5A36EDE}"/>
                </a:ext>
              </a:extLst>
            </p:cNvPr>
            <p:cNvSpPr/>
            <p:nvPr/>
          </p:nvSpPr>
          <p:spPr>
            <a:xfrm>
              <a:off x="3402330" y="3679697"/>
              <a:ext cx="68580" cy="467995"/>
            </a:xfrm>
            <a:custGeom>
              <a:avLst/>
              <a:gdLst/>
              <a:ahLst/>
              <a:cxnLst/>
              <a:rect l="l" t="t" r="r" b="b"/>
              <a:pathLst>
                <a:path w="68579" h="467995">
                  <a:moveTo>
                    <a:pt x="0" y="467868"/>
                  </a:moveTo>
                  <a:lnTo>
                    <a:pt x="68579" y="467868"/>
                  </a:lnTo>
                  <a:lnTo>
                    <a:pt x="68579" y="0"/>
                  </a:lnTo>
                  <a:lnTo>
                    <a:pt x="0" y="0"/>
                  </a:lnTo>
                  <a:lnTo>
                    <a:pt x="0" y="467868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29">
              <a:extLst>
                <a:ext uri="{FF2B5EF4-FFF2-40B4-BE49-F238E27FC236}">
                  <a16:creationId xmlns:a16="http://schemas.microsoft.com/office/drawing/2014/main" id="{FCCB709A-A59A-870F-E490-B6026BFCB124}"/>
                </a:ext>
              </a:extLst>
            </p:cNvPr>
            <p:cNvSpPr/>
            <p:nvPr/>
          </p:nvSpPr>
          <p:spPr>
            <a:xfrm>
              <a:off x="3525774" y="3787901"/>
              <a:ext cx="68580" cy="253365"/>
            </a:xfrm>
            <a:custGeom>
              <a:avLst/>
              <a:gdLst/>
              <a:ahLst/>
              <a:cxnLst/>
              <a:rect l="l" t="t" r="r" b="b"/>
              <a:pathLst>
                <a:path w="68579" h="253364">
                  <a:moveTo>
                    <a:pt x="68579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68579" y="252984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30">
              <a:extLst>
                <a:ext uri="{FF2B5EF4-FFF2-40B4-BE49-F238E27FC236}">
                  <a16:creationId xmlns:a16="http://schemas.microsoft.com/office/drawing/2014/main" id="{C80F682E-124F-E94D-CE07-6C3E97967434}"/>
                </a:ext>
              </a:extLst>
            </p:cNvPr>
            <p:cNvSpPr/>
            <p:nvPr/>
          </p:nvSpPr>
          <p:spPr>
            <a:xfrm>
              <a:off x="3525774" y="3787901"/>
              <a:ext cx="68580" cy="253365"/>
            </a:xfrm>
            <a:custGeom>
              <a:avLst/>
              <a:gdLst/>
              <a:ahLst/>
              <a:cxnLst/>
              <a:rect l="l" t="t" r="r" b="b"/>
              <a:pathLst>
                <a:path w="68579" h="253364">
                  <a:moveTo>
                    <a:pt x="0" y="252984"/>
                  </a:moveTo>
                  <a:lnTo>
                    <a:pt x="68579" y="252984"/>
                  </a:lnTo>
                  <a:lnTo>
                    <a:pt x="68579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31">
              <a:extLst>
                <a:ext uri="{FF2B5EF4-FFF2-40B4-BE49-F238E27FC236}">
                  <a16:creationId xmlns:a16="http://schemas.microsoft.com/office/drawing/2014/main" id="{C7122C15-4EBE-3AC4-773B-649E0061FF8A}"/>
                </a:ext>
              </a:extLst>
            </p:cNvPr>
            <p:cNvSpPr/>
            <p:nvPr/>
          </p:nvSpPr>
          <p:spPr>
            <a:xfrm>
              <a:off x="4168902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70103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70103" y="792480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32">
              <a:extLst>
                <a:ext uri="{FF2B5EF4-FFF2-40B4-BE49-F238E27FC236}">
                  <a16:creationId xmlns:a16="http://schemas.microsoft.com/office/drawing/2014/main" id="{91B88173-80B9-D537-0449-82E8BA3BA5D1}"/>
                </a:ext>
              </a:extLst>
            </p:cNvPr>
            <p:cNvSpPr/>
            <p:nvPr/>
          </p:nvSpPr>
          <p:spPr>
            <a:xfrm>
              <a:off x="4168902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0" y="792480"/>
                  </a:moveTo>
                  <a:lnTo>
                    <a:pt x="70103" y="792480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33">
              <a:extLst>
                <a:ext uri="{FF2B5EF4-FFF2-40B4-BE49-F238E27FC236}">
                  <a16:creationId xmlns:a16="http://schemas.microsoft.com/office/drawing/2014/main" id="{0F1AFE6C-8FDC-0485-1C7B-50A7BA456E56}"/>
                </a:ext>
              </a:extLst>
            </p:cNvPr>
            <p:cNvSpPr/>
            <p:nvPr/>
          </p:nvSpPr>
          <p:spPr>
            <a:xfrm>
              <a:off x="404545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70103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70103" y="684276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34">
              <a:extLst>
                <a:ext uri="{FF2B5EF4-FFF2-40B4-BE49-F238E27FC236}">
                  <a16:creationId xmlns:a16="http://schemas.microsoft.com/office/drawing/2014/main" id="{B739002F-F1D3-8454-0565-845F673ED333}"/>
                </a:ext>
              </a:extLst>
            </p:cNvPr>
            <p:cNvSpPr/>
            <p:nvPr/>
          </p:nvSpPr>
          <p:spPr>
            <a:xfrm>
              <a:off x="404545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0" y="684276"/>
                  </a:moveTo>
                  <a:lnTo>
                    <a:pt x="70103" y="684276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35">
              <a:extLst>
                <a:ext uri="{FF2B5EF4-FFF2-40B4-BE49-F238E27FC236}">
                  <a16:creationId xmlns:a16="http://schemas.microsoft.com/office/drawing/2014/main" id="{3781B1FB-6380-53A4-F981-148233AB4103}"/>
                </a:ext>
              </a:extLst>
            </p:cNvPr>
            <p:cNvSpPr/>
            <p:nvPr/>
          </p:nvSpPr>
          <p:spPr>
            <a:xfrm>
              <a:off x="3922014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70103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70103" y="57607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6">
              <a:extLst>
                <a:ext uri="{FF2B5EF4-FFF2-40B4-BE49-F238E27FC236}">
                  <a16:creationId xmlns:a16="http://schemas.microsoft.com/office/drawing/2014/main" id="{07AC196E-C822-9858-95D6-B594944EE87D}"/>
                </a:ext>
              </a:extLst>
            </p:cNvPr>
            <p:cNvSpPr/>
            <p:nvPr/>
          </p:nvSpPr>
          <p:spPr>
            <a:xfrm>
              <a:off x="3922014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0" y="576071"/>
                  </a:moveTo>
                  <a:lnTo>
                    <a:pt x="70103" y="57607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7">
              <a:extLst>
                <a:ext uri="{FF2B5EF4-FFF2-40B4-BE49-F238E27FC236}">
                  <a16:creationId xmlns:a16="http://schemas.microsoft.com/office/drawing/2014/main" id="{E4FBF701-C8E4-DF14-4618-A7F6204EC750}"/>
                </a:ext>
              </a:extLst>
            </p:cNvPr>
            <p:cNvSpPr/>
            <p:nvPr/>
          </p:nvSpPr>
          <p:spPr>
            <a:xfrm>
              <a:off x="3798570" y="3679697"/>
              <a:ext cx="70485" cy="467995"/>
            </a:xfrm>
            <a:custGeom>
              <a:avLst/>
              <a:gdLst/>
              <a:ahLst/>
              <a:cxnLst/>
              <a:rect l="l" t="t" r="r" b="b"/>
              <a:pathLst>
                <a:path w="70485" h="467995">
                  <a:moveTo>
                    <a:pt x="70103" y="0"/>
                  </a:moveTo>
                  <a:lnTo>
                    <a:pt x="0" y="0"/>
                  </a:lnTo>
                  <a:lnTo>
                    <a:pt x="0" y="467868"/>
                  </a:lnTo>
                  <a:lnTo>
                    <a:pt x="70103" y="467868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8">
              <a:extLst>
                <a:ext uri="{FF2B5EF4-FFF2-40B4-BE49-F238E27FC236}">
                  <a16:creationId xmlns:a16="http://schemas.microsoft.com/office/drawing/2014/main" id="{FD1A0A07-AD2A-84D0-7312-9079D4C0EB2D}"/>
                </a:ext>
              </a:extLst>
            </p:cNvPr>
            <p:cNvSpPr/>
            <p:nvPr/>
          </p:nvSpPr>
          <p:spPr>
            <a:xfrm>
              <a:off x="3798570" y="3679697"/>
              <a:ext cx="70485" cy="467995"/>
            </a:xfrm>
            <a:custGeom>
              <a:avLst/>
              <a:gdLst/>
              <a:ahLst/>
              <a:cxnLst/>
              <a:rect l="l" t="t" r="r" b="b"/>
              <a:pathLst>
                <a:path w="70485" h="467995">
                  <a:moveTo>
                    <a:pt x="0" y="467868"/>
                  </a:moveTo>
                  <a:lnTo>
                    <a:pt x="70103" y="467868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467868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9">
              <a:extLst>
                <a:ext uri="{FF2B5EF4-FFF2-40B4-BE49-F238E27FC236}">
                  <a16:creationId xmlns:a16="http://schemas.microsoft.com/office/drawing/2014/main" id="{5031F920-8F0C-3F99-33EE-97740DD5117B}"/>
                </a:ext>
              </a:extLst>
            </p:cNvPr>
            <p:cNvSpPr/>
            <p:nvPr/>
          </p:nvSpPr>
          <p:spPr>
            <a:xfrm>
              <a:off x="3675126" y="3787901"/>
              <a:ext cx="70485" cy="253365"/>
            </a:xfrm>
            <a:custGeom>
              <a:avLst/>
              <a:gdLst/>
              <a:ahLst/>
              <a:cxnLst/>
              <a:rect l="l" t="t" r="r" b="b"/>
              <a:pathLst>
                <a:path w="70485" h="253364">
                  <a:moveTo>
                    <a:pt x="70103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70103" y="25298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40">
              <a:extLst>
                <a:ext uri="{FF2B5EF4-FFF2-40B4-BE49-F238E27FC236}">
                  <a16:creationId xmlns:a16="http://schemas.microsoft.com/office/drawing/2014/main" id="{0DC7D701-97F7-B213-5189-509ACBDFE72C}"/>
                </a:ext>
              </a:extLst>
            </p:cNvPr>
            <p:cNvSpPr/>
            <p:nvPr/>
          </p:nvSpPr>
          <p:spPr>
            <a:xfrm>
              <a:off x="3675126" y="3787901"/>
              <a:ext cx="70485" cy="253365"/>
            </a:xfrm>
            <a:custGeom>
              <a:avLst/>
              <a:gdLst/>
              <a:ahLst/>
              <a:cxnLst/>
              <a:rect l="l" t="t" r="r" b="b"/>
              <a:pathLst>
                <a:path w="70485" h="253364">
                  <a:moveTo>
                    <a:pt x="0" y="252984"/>
                  </a:moveTo>
                  <a:lnTo>
                    <a:pt x="70103" y="25298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68">
              <a:extLst>
                <a:ext uri="{FF2B5EF4-FFF2-40B4-BE49-F238E27FC236}">
                  <a16:creationId xmlns:a16="http://schemas.microsoft.com/office/drawing/2014/main" id="{57268FB3-8557-5185-4760-660281A0CEB7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2542" y="3871467"/>
              <a:ext cx="198755" cy="85725"/>
            </a:xfrm>
            <a:prstGeom prst="rect">
              <a:avLst/>
            </a:prstGeom>
          </p:spPr>
        </p:pic>
        <p:pic>
          <p:nvPicPr>
            <p:cNvPr id="150" name="object 70">
              <a:extLst>
                <a:ext uri="{FF2B5EF4-FFF2-40B4-BE49-F238E27FC236}">
                  <a16:creationId xmlns:a16="http://schemas.microsoft.com/office/drawing/2014/main" id="{54202E1B-8383-2363-8C43-BCBAB7BBA10D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66994" y="3871467"/>
              <a:ext cx="198754" cy="85725"/>
            </a:xfrm>
            <a:prstGeom prst="rect">
              <a:avLst/>
            </a:prstGeom>
          </p:spPr>
        </p:pic>
        <p:pic>
          <p:nvPicPr>
            <p:cNvPr id="151" name="object 71">
              <a:extLst>
                <a:ext uri="{FF2B5EF4-FFF2-40B4-BE49-F238E27FC236}">
                  <a16:creationId xmlns:a16="http://schemas.microsoft.com/office/drawing/2014/main" id="{A6C9274E-4988-F9C8-4285-D154CD7EAB7C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58818" y="3871467"/>
              <a:ext cx="198755" cy="85725"/>
            </a:xfrm>
            <a:prstGeom prst="rect">
              <a:avLst/>
            </a:prstGeom>
          </p:spPr>
        </p:pic>
        <p:pic>
          <p:nvPicPr>
            <p:cNvPr id="160" name="object 80">
              <a:extLst>
                <a:ext uri="{FF2B5EF4-FFF2-40B4-BE49-F238E27FC236}">
                  <a16:creationId xmlns:a16="http://schemas.microsoft.com/office/drawing/2014/main" id="{319174B8-6888-AB7B-5DFA-CCD4E6DC74F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9040" y="4495038"/>
              <a:ext cx="85725" cy="173862"/>
            </a:xfrm>
            <a:prstGeom prst="rect">
              <a:avLst/>
            </a:prstGeom>
          </p:spPr>
        </p:pic>
        <p:sp>
          <p:nvSpPr>
            <p:cNvPr id="4" name="object 15">
              <a:extLst>
                <a:ext uri="{FF2B5EF4-FFF2-40B4-BE49-F238E27FC236}">
                  <a16:creationId xmlns:a16="http://schemas.microsoft.com/office/drawing/2014/main" id="{BC717272-6C9C-CD64-35CA-81F9C7E4FC39}"/>
                </a:ext>
              </a:extLst>
            </p:cNvPr>
            <p:cNvSpPr txBox="1"/>
            <p:nvPr/>
          </p:nvSpPr>
          <p:spPr>
            <a:xfrm>
              <a:off x="3157473" y="2652521"/>
              <a:ext cx="212598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-20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Reconstructive</a:t>
              </a:r>
              <a:r>
                <a:rPr sz="1200" b="1" spc="80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 </a:t>
              </a:r>
              <a:r>
                <a:rPr sz="1200" b="1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sub-</a:t>
              </a:r>
              <a:r>
                <a:rPr sz="1200" b="1" spc="-10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network</a:t>
              </a:r>
              <a:endParaRPr sz="1200" dirty="0">
                <a:solidFill>
                  <a:srgbClr val="FF0000"/>
                </a:solidFill>
                <a:latin typeface="Noto Sans CJK HK"/>
                <a:cs typeface="Noto Sans CJK HK"/>
              </a:endParaRPr>
            </a:p>
          </p:txBody>
        </p:sp>
        <p:sp>
          <p:nvSpPr>
            <p:cNvPr id="157" name="object 77">
              <a:extLst>
                <a:ext uri="{FF2B5EF4-FFF2-40B4-BE49-F238E27FC236}">
                  <a16:creationId xmlns:a16="http://schemas.microsoft.com/office/drawing/2014/main" id="{83DEDF0E-382A-62B6-6C2F-DF818EB50F40}"/>
                </a:ext>
              </a:extLst>
            </p:cNvPr>
            <p:cNvSpPr txBox="1"/>
            <p:nvPr/>
          </p:nvSpPr>
          <p:spPr>
            <a:xfrm>
              <a:off x="4889627" y="4618101"/>
              <a:ext cx="334645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1800" spc="-30" baseline="11574" dirty="0">
                  <a:solidFill>
                    <a:srgbClr val="404040"/>
                  </a:solidFill>
                  <a:latin typeface="Symbola"/>
                  <a:cs typeface="Symbola"/>
                </a:rPr>
                <a:t>𝐿</a:t>
              </a:r>
              <a:r>
                <a:rPr sz="850" spc="-20" dirty="0">
                  <a:solidFill>
                    <a:srgbClr val="404040"/>
                  </a:solidFill>
                  <a:latin typeface="Symbola"/>
                  <a:cs typeface="Symbola"/>
                </a:rPr>
                <a:t>𝑟𝑒𝑐</a:t>
              </a:r>
              <a:endParaRPr sz="850">
                <a:latin typeface="Symbola"/>
                <a:cs typeface="Symbola"/>
              </a:endParaRPr>
            </a:p>
          </p:txBody>
        </p:sp>
        <p:pic>
          <p:nvPicPr>
            <p:cNvPr id="165" name="圖片 14">
              <a:extLst>
                <a:ext uri="{FF2B5EF4-FFF2-40B4-BE49-F238E27FC236}">
                  <a16:creationId xmlns:a16="http://schemas.microsoft.com/office/drawing/2014/main" id="{990FF4A7-E308-F755-8C2F-EA1651C45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0598" y="3336185"/>
              <a:ext cx="1154143" cy="1154143"/>
            </a:xfrm>
            <a:prstGeom prst="rect">
              <a:avLst/>
            </a:prstGeom>
          </p:spPr>
        </p:pic>
        <p:pic>
          <p:nvPicPr>
            <p:cNvPr id="166" name="圖片 20">
              <a:extLst>
                <a:ext uri="{FF2B5EF4-FFF2-40B4-BE49-F238E27FC236}">
                  <a16:creationId xmlns:a16="http://schemas.microsoft.com/office/drawing/2014/main" id="{30238832-2F75-6A4C-F9FB-A4B2461DA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7588" y="3335515"/>
              <a:ext cx="1198258" cy="1198258"/>
            </a:xfrm>
            <a:prstGeom prst="rect">
              <a:avLst/>
            </a:prstGeom>
          </p:spPr>
        </p:pic>
        <p:pic>
          <p:nvPicPr>
            <p:cNvPr id="167" name="圖片 14">
              <a:extLst>
                <a:ext uri="{FF2B5EF4-FFF2-40B4-BE49-F238E27FC236}">
                  <a16:creationId xmlns:a16="http://schemas.microsoft.com/office/drawing/2014/main" id="{687E7422-1D10-92DD-9A5E-4D098D789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06896" y="3605626"/>
              <a:ext cx="99978" cy="595006"/>
            </a:xfrm>
            <a:prstGeom prst="rect">
              <a:avLst/>
            </a:prstGeom>
          </p:spPr>
        </p:pic>
        <p:pic>
          <p:nvPicPr>
            <p:cNvPr id="168" name="圖片 20">
              <a:extLst>
                <a:ext uri="{FF2B5EF4-FFF2-40B4-BE49-F238E27FC236}">
                  <a16:creationId xmlns:a16="http://schemas.microsoft.com/office/drawing/2014/main" id="{69D70B83-A33B-1635-C3FD-3A012EE08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3374" y="3616992"/>
              <a:ext cx="97264" cy="600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894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bject 79">
            <a:extLst>
              <a:ext uri="{FF2B5EF4-FFF2-40B4-BE49-F238E27FC236}">
                <a16:creationId xmlns:a16="http://schemas.microsoft.com/office/drawing/2014/main" id="{C9034064-5C06-6FEE-5852-E28103A15F17}"/>
              </a:ext>
            </a:extLst>
          </p:cNvPr>
          <p:cNvSpPr/>
          <p:nvPr/>
        </p:nvSpPr>
        <p:spPr>
          <a:xfrm>
            <a:off x="5019040" y="4842510"/>
            <a:ext cx="85725" cy="318770"/>
          </a:xfrm>
          <a:custGeom>
            <a:avLst/>
            <a:gdLst/>
            <a:ahLst/>
            <a:cxnLst/>
            <a:rect l="l" t="t" r="r" b="b"/>
            <a:pathLst>
              <a:path w="85725" h="318770">
                <a:moveTo>
                  <a:pt x="57150" y="71500"/>
                </a:moveTo>
                <a:lnTo>
                  <a:pt x="28575" y="71500"/>
                </a:lnTo>
                <a:lnTo>
                  <a:pt x="28575" y="318388"/>
                </a:lnTo>
                <a:lnTo>
                  <a:pt x="57150" y="318388"/>
                </a:lnTo>
                <a:lnTo>
                  <a:pt x="57150" y="71500"/>
                </a:lnTo>
                <a:close/>
              </a:path>
              <a:path w="85725" h="31877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23" y="71500"/>
                </a:lnTo>
                <a:lnTo>
                  <a:pt x="42925" y="0"/>
                </a:lnTo>
                <a:close/>
              </a:path>
              <a:path w="85725" h="318770">
                <a:moveTo>
                  <a:pt x="78623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623" y="715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84">
            <a:extLst>
              <a:ext uri="{FF2B5EF4-FFF2-40B4-BE49-F238E27FC236}">
                <a16:creationId xmlns:a16="http://schemas.microsoft.com/office/drawing/2014/main" id="{22D61765-3FF7-8A31-43B9-8C66E94D91D9}"/>
              </a:ext>
            </a:extLst>
          </p:cNvPr>
          <p:cNvSpPr/>
          <p:nvPr/>
        </p:nvSpPr>
        <p:spPr>
          <a:xfrm>
            <a:off x="3040315" y="4951748"/>
            <a:ext cx="2628900" cy="988060"/>
          </a:xfrm>
          <a:custGeom>
            <a:avLst/>
            <a:gdLst/>
            <a:ahLst/>
            <a:cxnLst/>
            <a:rect l="l" t="t" r="r" b="b"/>
            <a:pathLst>
              <a:path w="2628900" h="988060">
                <a:moveTo>
                  <a:pt x="2464308" y="0"/>
                </a:moveTo>
                <a:lnTo>
                  <a:pt x="164591" y="0"/>
                </a:lnTo>
                <a:lnTo>
                  <a:pt x="120826" y="5877"/>
                </a:lnTo>
                <a:lnTo>
                  <a:pt x="81505" y="22464"/>
                </a:lnTo>
                <a:lnTo>
                  <a:pt x="48196" y="48196"/>
                </a:lnTo>
                <a:lnTo>
                  <a:pt x="22464" y="81505"/>
                </a:lnTo>
                <a:lnTo>
                  <a:pt x="5877" y="120826"/>
                </a:lnTo>
                <a:lnTo>
                  <a:pt x="0" y="164592"/>
                </a:lnTo>
                <a:lnTo>
                  <a:pt x="0" y="822960"/>
                </a:lnTo>
                <a:lnTo>
                  <a:pt x="5877" y="866716"/>
                </a:lnTo>
                <a:lnTo>
                  <a:pt x="22464" y="906034"/>
                </a:lnTo>
                <a:lnTo>
                  <a:pt x="48196" y="939345"/>
                </a:lnTo>
                <a:lnTo>
                  <a:pt x="81505" y="965081"/>
                </a:lnTo>
                <a:lnTo>
                  <a:pt x="120826" y="981672"/>
                </a:lnTo>
                <a:lnTo>
                  <a:pt x="164591" y="987552"/>
                </a:lnTo>
                <a:lnTo>
                  <a:pt x="2464308" y="987552"/>
                </a:lnTo>
                <a:lnTo>
                  <a:pt x="2508073" y="981672"/>
                </a:lnTo>
                <a:lnTo>
                  <a:pt x="2547394" y="965081"/>
                </a:lnTo>
                <a:lnTo>
                  <a:pt x="2580703" y="939345"/>
                </a:lnTo>
                <a:lnTo>
                  <a:pt x="2606435" y="906034"/>
                </a:lnTo>
                <a:lnTo>
                  <a:pt x="2623022" y="866716"/>
                </a:lnTo>
                <a:lnTo>
                  <a:pt x="2628900" y="822960"/>
                </a:lnTo>
                <a:lnTo>
                  <a:pt x="2628900" y="164592"/>
                </a:lnTo>
                <a:lnTo>
                  <a:pt x="2623022" y="120826"/>
                </a:lnTo>
                <a:lnTo>
                  <a:pt x="2606435" y="81505"/>
                </a:lnTo>
                <a:lnTo>
                  <a:pt x="2580703" y="48196"/>
                </a:lnTo>
                <a:lnTo>
                  <a:pt x="2547394" y="22464"/>
                </a:lnTo>
                <a:lnTo>
                  <a:pt x="2508073" y="5877"/>
                </a:lnTo>
                <a:lnTo>
                  <a:pt x="2464308" y="0"/>
                </a:lnTo>
                <a:close/>
              </a:path>
            </a:pathLst>
          </a:custGeom>
          <a:solidFill>
            <a:srgbClr val="FFE699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85">
            <a:extLst>
              <a:ext uri="{FF2B5EF4-FFF2-40B4-BE49-F238E27FC236}">
                <a16:creationId xmlns:a16="http://schemas.microsoft.com/office/drawing/2014/main" id="{3D7A75C0-514C-F877-A1BC-DCFAEA009729}"/>
              </a:ext>
            </a:extLst>
          </p:cNvPr>
          <p:cNvSpPr/>
          <p:nvPr/>
        </p:nvSpPr>
        <p:spPr>
          <a:xfrm>
            <a:off x="3040315" y="4951748"/>
            <a:ext cx="2628900" cy="988060"/>
          </a:xfrm>
          <a:custGeom>
            <a:avLst/>
            <a:gdLst/>
            <a:ahLst/>
            <a:cxnLst/>
            <a:rect l="l" t="t" r="r" b="b"/>
            <a:pathLst>
              <a:path w="2628900" h="988060">
                <a:moveTo>
                  <a:pt x="0" y="164592"/>
                </a:moveTo>
                <a:lnTo>
                  <a:pt x="5877" y="120826"/>
                </a:lnTo>
                <a:lnTo>
                  <a:pt x="22464" y="81505"/>
                </a:lnTo>
                <a:lnTo>
                  <a:pt x="48196" y="48196"/>
                </a:lnTo>
                <a:lnTo>
                  <a:pt x="81505" y="22464"/>
                </a:lnTo>
                <a:lnTo>
                  <a:pt x="120826" y="5877"/>
                </a:lnTo>
                <a:lnTo>
                  <a:pt x="164591" y="0"/>
                </a:lnTo>
                <a:lnTo>
                  <a:pt x="2464308" y="0"/>
                </a:lnTo>
                <a:lnTo>
                  <a:pt x="2508073" y="5877"/>
                </a:lnTo>
                <a:lnTo>
                  <a:pt x="2547394" y="22464"/>
                </a:lnTo>
                <a:lnTo>
                  <a:pt x="2580703" y="48196"/>
                </a:lnTo>
                <a:lnTo>
                  <a:pt x="2606435" y="81505"/>
                </a:lnTo>
                <a:lnTo>
                  <a:pt x="2623022" y="120826"/>
                </a:lnTo>
                <a:lnTo>
                  <a:pt x="2628900" y="164592"/>
                </a:lnTo>
                <a:lnTo>
                  <a:pt x="2628900" y="822960"/>
                </a:lnTo>
                <a:lnTo>
                  <a:pt x="2623022" y="866716"/>
                </a:lnTo>
                <a:lnTo>
                  <a:pt x="2606435" y="906034"/>
                </a:lnTo>
                <a:lnTo>
                  <a:pt x="2580703" y="939345"/>
                </a:lnTo>
                <a:lnTo>
                  <a:pt x="2547394" y="965081"/>
                </a:lnTo>
                <a:lnTo>
                  <a:pt x="2508073" y="981672"/>
                </a:lnTo>
                <a:lnTo>
                  <a:pt x="2464308" y="987552"/>
                </a:lnTo>
                <a:lnTo>
                  <a:pt x="164591" y="987552"/>
                </a:lnTo>
                <a:lnTo>
                  <a:pt x="120826" y="981672"/>
                </a:lnTo>
                <a:lnTo>
                  <a:pt x="81505" y="965081"/>
                </a:lnTo>
                <a:lnTo>
                  <a:pt x="48196" y="939345"/>
                </a:lnTo>
                <a:lnTo>
                  <a:pt x="22464" y="906034"/>
                </a:lnTo>
                <a:lnTo>
                  <a:pt x="5877" y="866716"/>
                </a:lnTo>
                <a:lnTo>
                  <a:pt x="0" y="822960"/>
                </a:lnTo>
                <a:lnTo>
                  <a:pt x="0" y="164592"/>
                </a:lnTo>
                <a:close/>
              </a:path>
            </a:pathLst>
          </a:custGeom>
          <a:ln w="19050">
            <a:solidFill>
              <a:srgbClr val="AEABA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86">
            <a:extLst>
              <a:ext uri="{FF2B5EF4-FFF2-40B4-BE49-F238E27FC236}">
                <a16:creationId xmlns:a16="http://schemas.microsoft.com/office/drawing/2014/main" id="{B39CBBE4-D38D-DA0E-4C5B-6503EE537FF7}"/>
              </a:ext>
            </a:extLst>
          </p:cNvPr>
          <p:cNvSpPr txBox="1"/>
          <p:nvPr/>
        </p:nvSpPr>
        <p:spPr>
          <a:xfrm>
            <a:off x="3244723" y="4981447"/>
            <a:ext cx="12725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Anomaly</a:t>
            </a:r>
            <a:r>
              <a:rPr sz="1000" b="1" spc="-2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0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generation</a:t>
            </a:r>
            <a:endParaRPr sz="1000" dirty="0">
              <a:solidFill>
                <a:srgbClr val="FF0000"/>
              </a:solidFill>
              <a:latin typeface="Noto Sans CJK HK"/>
              <a:cs typeface="Noto Sans CJK HK"/>
            </a:endParaRPr>
          </a:p>
        </p:txBody>
      </p:sp>
      <p:grpSp>
        <p:nvGrpSpPr>
          <p:cNvPr id="176" name="object 87">
            <a:extLst>
              <a:ext uri="{FF2B5EF4-FFF2-40B4-BE49-F238E27FC236}">
                <a16:creationId xmlns:a16="http://schemas.microsoft.com/office/drawing/2014/main" id="{B877C3C0-E259-40EF-0C79-F74107A14DB5}"/>
              </a:ext>
            </a:extLst>
          </p:cNvPr>
          <p:cNvGrpSpPr/>
          <p:nvPr/>
        </p:nvGrpSpPr>
        <p:grpSpPr>
          <a:xfrm>
            <a:off x="3758946" y="5169408"/>
            <a:ext cx="1805559" cy="546100"/>
            <a:chOff x="3758946" y="5169408"/>
            <a:chExt cx="1805559" cy="546100"/>
          </a:xfrm>
        </p:grpSpPr>
        <p:sp>
          <p:nvSpPr>
            <p:cNvPr id="181" name="object 89">
              <a:extLst>
                <a:ext uri="{FF2B5EF4-FFF2-40B4-BE49-F238E27FC236}">
                  <a16:creationId xmlns:a16="http://schemas.microsoft.com/office/drawing/2014/main" id="{937F07DE-D1E4-0F44-19E5-A0A50E025BD7}"/>
                </a:ext>
              </a:extLst>
            </p:cNvPr>
            <p:cNvSpPr/>
            <p:nvPr/>
          </p:nvSpPr>
          <p:spPr>
            <a:xfrm>
              <a:off x="4046220" y="5169408"/>
              <a:ext cx="1518285" cy="546100"/>
            </a:xfrm>
            <a:custGeom>
              <a:avLst/>
              <a:gdLst/>
              <a:ahLst/>
              <a:cxnLst/>
              <a:rect l="l" t="t" r="r" b="b"/>
              <a:pathLst>
                <a:path w="1518285" h="546100">
                  <a:moveTo>
                    <a:pt x="1517903" y="0"/>
                  </a:moveTo>
                  <a:lnTo>
                    <a:pt x="0" y="0"/>
                  </a:lnTo>
                  <a:lnTo>
                    <a:pt x="0" y="545592"/>
                  </a:lnTo>
                  <a:lnTo>
                    <a:pt x="1517903" y="545592"/>
                  </a:lnTo>
                  <a:lnTo>
                    <a:pt x="1517903" y="0"/>
                  </a:lnTo>
                  <a:close/>
                </a:path>
              </a:pathLst>
            </a:custGeom>
            <a:solidFill>
              <a:srgbClr val="AEABAB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91">
              <a:extLst>
                <a:ext uri="{FF2B5EF4-FFF2-40B4-BE49-F238E27FC236}">
                  <a16:creationId xmlns:a16="http://schemas.microsoft.com/office/drawing/2014/main" id="{C282B6C6-8191-91C5-6022-EBA834A1955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8946" y="5400040"/>
              <a:ext cx="233679" cy="85725"/>
            </a:xfrm>
            <a:prstGeom prst="rect">
              <a:avLst/>
            </a:prstGeom>
          </p:spPr>
        </p:pic>
      </p:grpSp>
      <p:pic>
        <p:nvPicPr>
          <p:cNvPr id="177" name="圖片 7">
            <a:extLst>
              <a:ext uri="{FF2B5EF4-FFF2-40B4-BE49-F238E27FC236}">
                <a16:creationId xmlns:a16="http://schemas.microsoft.com/office/drawing/2014/main" id="{DDFC05A9-C753-858F-4BD9-70F238A6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39" y="5194044"/>
            <a:ext cx="463150" cy="463150"/>
          </a:xfrm>
          <a:prstGeom prst="rect">
            <a:avLst/>
          </a:prstGeom>
        </p:spPr>
      </p:pic>
      <p:pic>
        <p:nvPicPr>
          <p:cNvPr id="178" name="圖片 18">
            <a:extLst>
              <a:ext uri="{FF2B5EF4-FFF2-40B4-BE49-F238E27FC236}">
                <a16:creationId xmlns:a16="http://schemas.microsoft.com/office/drawing/2014/main" id="{F018F084-1A50-AF56-22AF-827DBDADB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607" y="5194044"/>
            <a:ext cx="463150" cy="463150"/>
          </a:xfrm>
          <a:prstGeom prst="rect">
            <a:avLst/>
          </a:prstGeom>
        </p:spPr>
      </p:pic>
      <p:pic>
        <p:nvPicPr>
          <p:cNvPr id="179" name="圖片 20">
            <a:extLst>
              <a:ext uri="{FF2B5EF4-FFF2-40B4-BE49-F238E27FC236}">
                <a16:creationId xmlns:a16="http://schemas.microsoft.com/office/drawing/2014/main" id="{E9F03D42-0FBC-622B-8A2B-42E99D0A6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605" y="5175794"/>
            <a:ext cx="485453" cy="485453"/>
          </a:xfrm>
          <a:prstGeom prst="rect">
            <a:avLst/>
          </a:prstGeom>
        </p:spPr>
      </p:pic>
      <p:pic>
        <p:nvPicPr>
          <p:cNvPr id="180" name="圖片 14">
            <a:extLst>
              <a:ext uri="{FF2B5EF4-FFF2-40B4-BE49-F238E27FC236}">
                <a16:creationId xmlns:a16="http://schemas.microsoft.com/office/drawing/2014/main" id="{1A32688B-6959-3F7B-6197-23C29B3F3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936" y="5214562"/>
            <a:ext cx="489190" cy="4891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B24C5E9-59FB-41C5-8CEB-C75D71C2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89" name="object 9">
            <a:extLst>
              <a:ext uri="{FF2B5EF4-FFF2-40B4-BE49-F238E27FC236}">
                <a16:creationId xmlns:a16="http://schemas.microsoft.com/office/drawing/2014/main" id="{24D08636-5397-47FA-B5D9-DC08FCF96450}"/>
              </a:ext>
            </a:extLst>
          </p:cNvPr>
          <p:cNvSpPr/>
          <p:nvPr/>
        </p:nvSpPr>
        <p:spPr>
          <a:xfrm>
            <a:off x="3180969" y="1945181"/>
            <a:ext cx="5671820" cy="15875"/>
          </a:xfrm>
          <a:custGeom>
            <a:avLst/>
            <a:gdLst/>
            <a:ahLst/>
            <a:cxnLst/>
            <a:rect l="l" t="t" r="r" b="b"/>
            <a:pathLst>
              <a:path w="5671820" h="15875">
                <a:moveTo>
                  <a:pt x="0" y="15620"/>
                </a:moveTo>
                <a:lnTo>
                  <a:pt x="5671311" y="0"/>
                </a:lnTo>
              </a:path>
            </a:pathLst>
          </a:custGeom>
          <a:ln w="25400">
            <a:solidFill>
              <a:srgbClr val="76707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0">
            <a:extLst>
              <a:ext uri="{FF2B5EF4-FFF2-40B4-BE49-F238E27FC236}">
                <a16:creationId xmlns:a16="http://schemas.microsoft.com/office/drawing/2014/main" id="{0014D5A4-B873-4ED0-9FD6-DC1FC7784F11}"/>
              </a:ext>
            </a:extLst>
          </p:cNvPr>
          <p:cNvSpPr/>
          <p:nvPr/>
        </p:nvSpPr>
        <p:spPr>
          <a:xfrm>
            <a:off x="732663" y="1795066"/>
            <a:ext cx="2447925" cy="315595"/>
          </a:xfrm>
          <a:custGeom>
            <a:avLst/>
            <a:gdLst/>
            <a:ahLst/>
            <a:cxnLst/>
            <a:rect l="l" t="t" r="r" b="b"/>
            <a:pathLst>
              <a:path w="2447925" h="315594">
                <a:moveTo>
                  <a:pt x="2289810" y="0"/>
                </a:moveTo>
                <a:lnTo>
                  <a:pt x="157733" y="0"/>
                </a:lnTo>
                <a:lnTo>
                  <a:pt x="107879" y="8040"/>
                </a:lnTo>
                <a:lnTo>
                  <a:pt x="64580" y="30431"/>
                </a:lnTo>
                <a:lnTo>
                  <a:pt x="30434" y="64574"/>
                </a:lnTo>
                <a:lnTo>
                  <a:pt x="8041" y="107874"/>
                </a:lnTo>
                <a:lnTo>
                  <a:pt x="0" y="157733"/>
                </a:lnTo>
                <a:lnTo>
                  <a:pt x="8041" y="207593"/>
                </a:lnTo>
                <a:lnTo>
                  <a:pt x="30434" y="250893"/>
                </a:lnTo>
                <a:lnTo>
                  <a:pt x="64580" y="285036"/>
                </a:lnTo>
                <a:lnTo>
                  <a:pt x="107879" y="307427"/>
                </a:lnTo>
                <a:lnTo>
                  <a:pt x="157733" y="315467"/>
                </a:lnTo>
                <a:lnTo>
                  <a:pt x="2289810" y="315467"/>
                </a:lnTo>
                <a:lnTo>
                  <a:pt x="2339669" y="307427"/>
                </a:lnTo>
                <a:lnTo>
                  <a:pt x="2382969" y="285036"/>
                </a:lnTo>
                <a:lnTo>
                  <a:pt x="2417112" y="250893"/>
                </a:lnTo>
                <a:lnTo>
                  <a:pt x="2439503" y="207593"/>
                </a:lnTo>
                <a:lnTo>
                  <a:pt x="2447543" y="157733"/>
                </a:lnTo>
                <a:lnTo>
                  <a:pt x="2439503" y="107874"/>
                </a:lnTo>
                <a:lnTo>
                  <a:pt x="2417112" y="64574"/>
                </a:lnTo>
                <a:lnTo>
                  <a:pt x="2382969" y="30431"/>
                </a:lnTo>
                <a:lnTo>
                  <a:pt x="2339669" y="8040"/>
                </a:lnTo>
                <a:lnTo>
                  <a:pt x="22898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1">
            <a:extLst>
              <a:ext uri="{FF2B5EF4-FFF2-40B4-BE49-F238E27FC236}">
                <a16:creationId xmlns:a16="http://schemas.microsoft.com/office/drawing/2014/main" id="{7B339FC1-7B2E-43CF-8585-42EFC4872E6F}"/>
              </a:ext>
            </a:extLst>
          </p:cNvPr>
          <p:cNvSpPr/>
          <p:nvPr/>
        </p:nvSpPr>
        <p:spPr>
          <a:xfrm>
            <a:off x="732663" y="1795066"/>
            <a:ext cx="2447925" cy="315595"/>
          </a:xfrm>
          <a:custGeom>
            <a:avLst/>
            <a:gdLst/>
            <a:ahLst/>
            <a:cxnLst/>
            <a:rect l="l" t="t" r="r" b="b"/>
            <a:pathLst>
              <a:path w="2447925" h="315594">
                <a:moveTo>
                  <a:pt x="0" y="157733"/>
                </a:moveTo>
                <a:lnTo>
                  <a:pt x="8041" y="107874"/>
                </a:lnTo>
                <a:lnTo>
                  <a:pt x="30434" y="64574"/>
                </a:lnTo>
                <a:lnTo>
                  <a:pt x="64580" y="30431"/>
                </a:lnTo>
                <a:lnTo>
                  <a:pt x="107879" y="8040"/>
                </a:lnTo>
                <a:lnTo>
                  <a:pt x="157733" y="0"/>
                </a:lnTo>
                <a:lnTo>
                  <a:pt x="2289810" y="0"/>
                </a:lnTo>
                <a:lnTo>
                  <a:pt x="2339669" y="8040"/>
                </a:lnTo>
                <a:lnTo>
                  <a:pt x="2382969" y="30431"/>
                </a:lnTo>
                <a:lnTo>
                  <a:pt x="2417112" y="64574"/>
                </a:lnTo>
                <a:lnTo>
                  <a:pt x="2439503" y="107874"/>
                </a:lnTo>
                <a:lnTo>
                  <a:pt x="2447543" y="157733"/>
                </a:lnTo>
                <a:lnTo>
                  <a:pt x="2439503" y="207593"/>
                </a:lnTo>
                <a:lnTo>
                  <a:pt x="2417112" y="250893"/>
                </a:lnTo>
                <a:lnTo>
                  <a:pt x="2382969" y="285036"/>
                </a:lnTo>
                <a:lnTo>
                  <a:pt x="2339669" y="307427"/>
                </a:lnTo>
                <a:lnTo>
                  <a:pt x="2289810" y="315467"/>
                </a:lnTo>
                <a:lnTo>
                  <a:pt x="157733" y="315467"/>
                </a:lnTo>
                <a:lnTo>
                  <a:pt x="107879" y="307427"/>
                </a:lnTo>
                <a:lnTo>
                  <a:pt x="64580" y="285036"/>
                </a:lnTo>
                <a:lnTo>
                  <a:pt x="30434" y="250893"/>
                </a:lnTo>
                <a:lnTo>
                  <a:pt x="8041" y="207593"/>
                </a:lnTo>
                <a:lnTo>
                  <a:pt x="0" y="157733"/>
                </a:lnTo>
                <a:close/>
              </a:path>
            </a:pathLst>
          </a:custGeom>
          <a:ln w="12699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12">
            <a:extLst>
              <a:ext uri="{FF2B5EF4-FFF2-40B4-BE49-F238E27FC236}">
                <a16:creationId xmlns:a16="http://schemas.microsoft.com/office/drawing/2014/main" id="{2CDADEBA-BE96-4F8B-A6C4-E1C2A3986CC0}"/>
              </a:ext>
            </a:extLst>
          </p:cNvPr>
          <p:cNvSpPr txBox="1"/>
          <p:nvPr/>
        </p:nvSpPr>
        <p:spPr>
          <a:xfrm>
            <a:off x="904062" y="1844850"/>
            <a:ext cx="21037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30" dirty="0">
                <a:solidFill>
                  <a:srgbClr val="BEBEBE"/>
                </a:solidFill>
                <a:latin typeface="Noto Sans CJK HK"/>
                <a:cs typeface="Noto Sans CJK HK"/>
              </a:rPr>
              <a:t>Simulated</a:t>
            </a:r>
            <a:r>
              <a:rPr sz="1100" b="1" spc="-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anomaly</a:t>
            </a:r>
            <a:r>
              <a:rPr sz="1100" b="1" spc="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generation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93" name="object 13">
            <a:extLst>
              <a:ext uri="{FF2B5EF4-FFF2-40B4-BE49-F238E27FC236}">
                <a16:creationId xmlns:a16="http://schemas.microsoft.com/office/drawing/2014/main" id="{8F833CFD-52AB-44A0-8689-2D33A18B6D57}"/>
              </a:ext>
            </a:extLst>
          </p:cNvPr>
          <p:cNvGrpSpPr/>
          <p:nvPr/>
        </p:nvGrpSpPr>
        <p:grpSpPr>
          <a:xfrm>
            <a:off x="3395090" y="1763012"/>
            <a:ext cx="2562225" cy="429895"/>
            <a:chOff x="3249167" y="1539189"/>
            <a:chExt cx="2562225" cy="429895"/>
          </a:xfrm>
        </p:grpSpPr>
        <p:pic>
          <p:nvPicPr>
            <p:cNvPr id="94" name="object 14">
              <a:extLst>
                <a:ext uri="{FF2B5EF4-FFF2-40B4-BE49-F238E27FC236}">
                  <a16:creationId xmlns:a16="http://schemas.microsoft.com/office/drawing/2014/main" id="{855ED59C-B0BB-4C11-9281-BFA99E59F1A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9167" y="1539189"/>
              <a:ext cx="2561844" cy="429818"/>
            </a:xfrm>
            <a:prstGeom prst="rect">
              <a:avLst/>
            </a:prstGeom>
          </p:spPr>
        </p:pic>
        <p:sp>
          <p:nvSpPr>
            <p:cNvPr id="95" name="object 15">
              <a:extLst>
                <a:ext uri="{FF2B5EF4-FFF2-40B4-BE49-F238E27FC236}">
                  <a16:creationId xmlns:a16="http://schemas.microsoft.com/office/drawing/2014/main" id="{83835FD5-593D-41FC-9FE7-E354D4AC2EA3}"/>
                </a:ext>
              </a:extLst>
            </p:cNvPr>
            <p:cNvSpPr/>
            <p:nvPr/>
          </p:nvSpPr>
          <p:spPr>
            <a:xfrm>
              <a:off x="3281171" y="1571243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2289810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7"/>
                  </a:lnTo>
                  <a:lnTo>
                    <a:pt x="2289810" y="315467"/>
                  </a:lnTo>
                  <a:lnTo>
                    <a:pt x="2339669" y="307427"/>
                  </a:lnTo>
                  <a:lnTo>
                    <a:pt x="2382969" y="285036"/>
                  </a:lnTo>
                  <a:lnTo>
                    <a:pt x="2417112" y="250893"/>
                  </a:lnTo>
                  <a:lnTo>
                    <a:pt x="2439503" y="207593"/>
                  </a:lnTo>
                  <a:lnTo>
                    <a:pt x="2447543" y="157733"/>
                  </a:lnTo>
                  <a:lnTo>
                    <a:pt x="2439503" y="107874"/>
                  </a:lnTo>
                  <a:lnTo>
                    <a:pt x="2417112" y="64574"/>
                  </a:lnTo>
                  <a:lnTo>
                    <a:pt x="2382969" y="30431"/>
                  </a:lnTo>
                  <a:lnTo>
                    <a:pt x="2339669" y="8040"/>
                  </a:lnTo>
                  <a:lnTo>
                    <a:pt x="228981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16">
              <a:extLst>
                <a:ext uri="{FF2B5EF4-FFF2-40B4-BE49-F238E27FC236}">
                  <a16:creationId xmlns:a16="http://schemas.microsoft.com/office/drawing/2014/main" id="{22E595D4-9624-4054-AEC3-232619859681}"/>
                </a:ext>
              </a:extLst>
            </p:cNvPr>
            <p:cNvSpPr/>
            <p:nvPr/>
          </p:nvSpPr>
          <p:spPr>
            <a:xfrm>
              <a:off x="3281171" y="1571243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289810" y="0"/>
                  </a:lnTo>
                  <a:lnTo>
                    <a:pt x="2339669" y="8040"/>
                  </a:lnTo>
                  <a:lnTo>
                    <a:pt x="2382969" y="30431"/>
                  </a:lnTo>
                  <a:lnTo>
                    <a:pt x="2417112" y="64574"/>
                  </a:lnTo>
                  <a:lnTo>
                    <a:pt x="2439503" y="107874"/>
                  </a:lnTo>
                  <a:lnTo>
                    <a:pt x="2447543" y="157733"/>
                  </a:lnTo>
                  <a:lnTo>
                    <a:pt x="2439503" y="207593"/>
                  </a:lnTo>
                  <a:lnTo>
                    <a:pt x="2417112" y="250893"/>
                  </a:lnTo>
                  <a:lnTo>
                    <a:pt x="2382969" y="285036"/>
                  </a:lnTo>
                  <a:lnTo>
                    <a:pt x="2339669" y="307427"/>
                  </a:lnTo>
                  <a:lnTo>
                    <a:pt x="2289810" y="315467"/>
                  </a:lnTo>
                  <a:lnTo>
                    <a:pt x="157733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17">
            <a:extLst>
              <a:ext uri="{FF2B5EF4-FFF2-40B4-BE49-F238E27FC236}">
                <a16:creationId xmlns:a16="http://schemas.microsoft.com/office/drawing/2014/main" id="{6905B6F7-2B82-41F7-A70A-63B18D715BED}"/>
              </a:ext>
            </a:extLst>
          </p:cNvPr>
          <p:cNvSpPr txBox="1"/>
          <p:nvPr/>
        </p:nvSpPr>
        <p:spPr>
          <a:xfrm>
            <a:off x="3674744" y="1844850"/>
            <a:ext cx="1951989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rgbClr val="1F3863"/>
                </a:solidFill>
                <a:latin typeface="Noto Sans CJK HK"/>
                <a:cs typeface="Noto Sans CJK HK"/>
              </a:rPr>
              <a:t>Reconstructive</a:t>
            </a:r>
            <a:r>
              <a:rPr sz="1100" b="1" spc="-20" dirty="0">
                <a:solidFill>
                  <a:srgbClr val="1F3863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1F3863"/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rgbClr val="1F3863"/>
                </a:solidFill>
                <a:latin typeface="Noto Sans CJK HK"/>
                <a:cs typeface="Noto Sans CJK HK"/>
              </a:rPr>
              <a:t>network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98" name="object 18">
            <a:extLst>
              <a:ext uri="{FF2B5EF4-FFF2-40B4-BE49-F238E27FC236}">
                <a16:creationId xmlns:a16="http://schemas.microsoft.com/office/drawing/2014/main" id="{7FB7EF89-5043-482D-BC47-1428AB1CCB93}"/>
              </a:ext>
            </a:extLst>
          </p:cNvPr>
          <p:cNvGrpSpPr/>
          <p:nvPr/>
        </p:nvGrpSpPr>
        <p:grpSpPr>
          <a:xfrm>
            <a:off x="6115176" y="1788717"/>
            <a:ext cx="2460625" cy="328295"/>
            <a:chOff x="5969253" y="1564894"/>
            <a:chExt cx="2460625" cy="328295"/>
          </a:xfrm>
        </p:grpSpPr>
        <p:sp>
          <p:nvSpPr>
            <p:cNvPr id="99" name="object 19">
              <a:extLst>
                <a:ext uri="{FF2B5EF4-FFF2-40B4-BE49-F238E27FC236}">
                  <a16:creationId xmlns:a16="http://schemas.microsoft.com/office/drawing/2014/main" id="{9FCD109D-014A-4444-89CE-DB492345AC5A}"/>
                </a:ext>
              </a:extLst>
            </p:cNvPr>
            <p:cNvSpPr/>
            <p:nvPr/>
          </p:nvSpPr>
          <p:spPr>
            <a:xfrm>
              <a:off x="5975603" y="1571244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2289810" y="0"/>
                  </a:moveTo>
                  <a:lnTo>
                    <a:pt x="157734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4" y="315467"/>
                  </a:lnTo>
                  <a:lnTo>
                    <a:pt x="2289810" y="315467"/>
                  </a:lnTo>
                  <a:lnTo>
                    <a:pt x="2339669" y="307427"/>
                  </a:lnTo>
                  <a:lnTo>
                    <a:pt x="2382969" y="285036"/>
                  </a:lnTo>
                  <a:lnTo>
                    <a:pt x="2417112" y="250893"/>
                  </a:lnTo>
                  <a:lnTo>
                    <a:pt x="2439503" y="207593"/>
                  </a:lnTo>
                  <a:lnTo>
                    <a:pt x="2447544" y="157733"/>
                  </a:lnTo>
                  <a:lnTo>
                    <a:pt x="2439503" y="107874"/>
                  </a:lnTo>
                  <a:lnTo>
                    <a:pt x="2417112" y="64574"/>
                  </a:lnTo>
                  <a:lnTo>
                    <a:pt x="2382969" y="30431"/>
                  </a:lnTo>
                  <a:lnTo>
                    <a:pt x="2339669" y="8040"/>
                  </a:lnTo>
                  <a:lnTo>
                    <a:pt x="22898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20">
              <a:extLst>
                <a:ext uri="{FF2B5EF4-FFF2-40B4-BE49-F238E27FC236}">
                  <a16:creationId xmlns:a16="http://schemas.microsoft.com/office/drawing/2014/main" id="{CCC5B23C-7856-4574-B975-66F748278F95}"/>
                </a:ext>
              </a:extLst>
            </p:cNvPr>
            <p:cNvSpPr/>
            <p:nvPr/>
          </p:nvSpPr>
          <p:spPr>
            <a:xfrm>
              <a:off x="5975603" y="1571244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4" y="0"/>
                  </a:lnTo>
                  <a:lnTo>
                    <a:pt x="2289810" y="0"/>
                  </a:lnTo>
                  <a:lnTo>
                    <a:pt x="2339669" y="8040"/>
                  </a:lnTo>
                  <a:lnTo>
                    <a:pt x="2382969" y="30431"/>
                  </a:lnTo>
                  <a:lnTo>
                    <a:pt x="2417112" y="64574"/>
                  </a:lnTo>
                  <a:lnTo>
                    <a:pt x="2439503" y="107874"/>
                  </a:lnTo>
                  <a:lnTo>
                    <a:pt x="2447544" y="157733"/>
                  </a:lnTo>
                  <a:lnTo>
                    <a:pt x="2439503" y="207593"/>
                  </a:lnTo>
                  <a:lnTo>
                    <a:pt x="2417112" y="250893"/>
                  </a:lnTo>
                  <a:lnTo>
                    <a:pt x="2382969" y="285036"/>
                  </a:lnTo>
                  <a:lnTo>
                    <a:pt x="2339669" y="307427"/>
                  </a:lnTo>
                  <a:lnTo>
                    <a:pt x="2289810" y="315467"/>
                  </a:lnTo>
                  <a:lnTo>
                    <a:pt x="157734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21">
            <a:extLst>
              <a:ext uri="{FF2B5EF4-FFF2-40B4-BE49-F238E27FC236}">
                <a16:creationId xmlns:a16="http://schemas.microsoft.com/office/drawing/2014/main" id="{6D152922-53CF-4C35-82F6-CF701C2B94E6}"/>
              </a:ext>
            </a:extLst>
          </p:cNvPr>
          <p:cNvSpPr txBox="1"/>
          <p:nvPr/>
        </p:nvSpPr>
        <p:spPr>
          <a:xfrm>
            <a:off x="6395084" y="1844850"/>
            <a:ext cx="19024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20" dirty="0">
                <a:solidFill>
                  <a:srgbClr val="BEBEBE"/>
                </a:solidFill>
                <a:latin typeface="Noto Sans CJK HK"/>
                <a:cs typeface="Noto Sans CJK HK"/>
              </a:rPr>
              <a:t>Discriminative</a:t>
            </a:r>
            <a:r>
              <a:rPr sz="1100" b="1" spc="3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network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102" name="object 22">
            <a:extLst>
              <a:ext uri="{FF2B5EF4-FFF2-40B4-BE49-F238E27FC236}">
                <a16:creationId xmlns:a16="http://schemas.microsoft.com/office/drawing/2014/main" id="{05F0CC2F-7FDC-49BA-B67B-F8159B235877}"/>
              </a:ext>
            </a:extLst>
          </p:cNvPr>
          <p:cNvGrpSpPr/>
          <p:nvPr/>
        </p:nvGrpSpPr>
        <p:grpSpPr>
          <a:xfrm>
            <a:off x="8805037" y="1788717"/>
            <a:ext cx="2964815" cy="328295"/>
            <a:chOff x="8659114" y="1564894"/>
            <a:chExt cx="2964815" cy="328295"/>
          </a:xfrm>
        </p:grpSpPr>
        <p:sp>
          <p:nvSpPr>
            <p:cNvPr id="103" name="object 23">
              <a:extLst>
                <a:ext uri="{FF2B5EF4-FFF2-40B4-BE49-F238E27FC236}">
                  <a16:creationId xmlns:a16="http://schemas.microsoft.com/office/drawing/2014/main" id="{CCBC25C6-9753-43ED-A651-C84172830447}"/>
                </a:ext>
              </a:extLst>
            </p:cNvPr>
            <p:cNvSpPr/>
            <p:nvPr/>
          </p:nvSpPr>
          <p:spPr>
            <a:xfrm>
              <a:off x="8665464" y="1571244"/>
              <a:ext cx="2952115" cy="315595"/>
            </a:xfrm>
            <a:custGeom>
              <a:avLst/>
              <a:gdLst/>
              <a:ahLst/>
              <a:cxnLst/>
              <a:rect l="l" t="t" r="r" b="b"/>
              <a:pathLst>
                <a:path w="2952115" h="315594">
                  <a:moveTo>
                    <a:pt x="2794254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7"/>
                  </a:lnTo>
                  <a:lnTo>
                    <a:pt x="2794254" y="315467"/>
                  </a:lnTo>
                  <a:lnTo>
                    <a:pt x="2844113" y="307427"/>
                  </a:lnTo>
                  <a:lnTo>
                    <a:pt x="2887413" y="285036"/>
                  </a:lnTo>
                  <a:lnTo>
                    <a:pt x="2921556" y="250893"/>
                  </a:lnTo>
                  <a:lnTo>
                    <a:pt x="2943947" y="207593"/>
                  </a:lnTo>
                  <a:lnTo>
                    <a:pt x="2951987" y="157733"/>
                  </a:lnTo>
                  <a:lnTo>
                    <a:pt x="2943947" y="107874"/>
                  </a:lnTo>
                  <a:lnTo>
                    <a:pt x="2921556" y="64574"/>
                  </a:lnTo>
                  <a:lnTo>
                    <a:pt x="2887413" y="30431"/>
                  </a:lnTo>
                  <a:lnTo>
                    <a:pt x="2844113" y="8040"/>
                  </a:lnTo>
                  <a:lnTo>
                    <a:pt x="27942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24">
              <a:extLst>
                <a:ext uri="{FF2B5EF4-FFF2-40B4-BE49-F238E27FC236}">
                  <a16:creationId xmlns:a16="http://schemas.microsoft.com/office/drawing/2014/main" id="{229BF7CD-86E0-43CD-AAF6-066CAB083A14}"/>
                </a:ext>
              </a:extLst>
            </p:cNvPr>
            <p:cNvSpPr/>
            <p:nvPr/>
          </p:nvSpPr>
          <p:spPr>
            <a:xfrm>
              <a:off x="8665464" y="1571244"/>
              <a:ext cx="2952115" cy="315595"/>
            </a:xfrm>
            <a:custGeom>
              <a:avLst/>
              <a:gdLst/>
              <a:ahLst/>
              <a:cxnLst/>
              <a:rect l="l" t="t" r="r" b="b"/>
              <a:pathLst>
                <a:path w="295211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794254" y="0"/>
                  </a:lnTo>
                  <a:lnTo>
                    <a:pt x="2844113" y="8040"/>
                  </a:lnTo>
                  <a:lnTo>
                    <a:pt x="2887413" y="30431"/>
                  </a:lnTo>
                  <a:lnTo>
                    <a:pt x="2921556" y="64574"/>
                  </a:lnTo>
                  <a:lnTo>
                    <a:pt x="2943947" y="107874"/>
                  </a:lnTo>
                  <a:lnTo>
                    <a:pt x="2951987" y="157733"/>
                  </a:lnTo>
                  <a:lnTo>
                    <a:pt x="2943947" y="207593"/>
                  </a:lnTo>
                  <a:lnTo>
                    <a:pt x="2921556" y="250893"/>
                  </a:lnTo>
                  <a:lnTo>
                    <a:pt x="2887413" y="285036"/>
                  </a:lnTo>
                  <a:lnTo>
                    <a:pt x="2844113" y="307427"/>
                  </a:lnTo>
                  <a:lnTo>
                    <a:pt x="2794254" y="315467"/>
                  </a:lnTo>
                  <a:lnTo>
                    <a:pt x="157733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25">
            <a:extLst>
              <a:ext uri="{FF2B5EF4-FFF2-40B4-BE49-F238E27FC236}">
                <a16:creationId xmlns:a16="http://schemas.microsoft.com/office/drawing/2014/main" id="{D82E54E1-8D3E-4867-B26A-F467AB87631E}"/>
              </a:ext>
            </a:extLst>
          </p:cNvPr>
          <p:cNvSpPr txBox="1"/>
          <p:nvPr/>
        </p:nvSpPr>
        <p:spPr>
          <a:xfrm>
            <a:off x="8894064" y="1844850"/>
            <a:ext cx="27857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Surface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 anomaly</a:t>
            </a:r>
            <a:r>
              <a:rPr sz="1100" b="1" spc="-1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localization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&amp;</a:t>
            </a:r>
            <a:r>
              <a:rPr sz="1100" b="1" spc="1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detection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B056129D-D4B5-CC44-41D0-B8EBC8183ADA}"/>
              </a:ext>
            </a:extLst>
          </p:cNvPr>
          <p:cNvSpPr/>
          <p:nvPr/>
        </p:nvSpPr>
        <p:spPr>
          <a:xfrm>
            <a:off x="2172208" y="2915665"/>
            <a:ext cx="6324600" cy="2541905"/>
          </a:xfrm>
          <a:custGeom>
            <a:avLst/>
            <a:gdLst/>
            <a:ahLst/>
            <a:cxnLst/>
            <a:rect l="l" t="t" r="r" b="b"/>
            <a:pathLst>
              <a:path w="6324600" h="2541904">
                <a:moveTo>
                  <a:pt x="878459" y="2512326"/>
                </a:moveTo>
                <a:lnTo>
                  <a:pt x="57150" y="2512326"/>
                </a:lnTo>
                <a:lnTo>
                  <a:pt x="57150" y="1651381"/>
                </a:lnTo>
                <a:lnTo>
                  <a:pt x="85725" y="1651381"/>
                </a:lnTo>
                <a:lnTo>
                  <a:pt x="78549" y="1637030"/>
                </a:lnTo>
                <a:lnTo>
                  <a:pt x="42926" y="1565656"/>
                </a:lnTo>
                <a:lnTo>
                  <a:pt x="0" y="1651381"/>
                </a:lnTo>
                <a:lnTo>
                  <a:pt x="28575" y="1651381"/>
                </a:lnTo>
                <a:lnTo>
                  <a:pt x="28575" y="2540889"/>
                </a:lnTo>
                <a:lnTo>
                  <a:pt x="878459" y="2540889"/>
                </a:lnTo>
                <a:lnTo>
                  <a:pt x="878459" y="2526665"/>
                </a:lnTo>
                <a:lnTo>
                  <a:pt x="878459" y="2512326"/>
                </a:lnTo>
                <a:close/>
              </a:path>
              <a:path w="6324600" h="2541904">
                <a:moveTo>
                  <a:pt x="3903345" y="157099"/>
                </a:moveTo>
                <a:lnTo>
                  <a:pt x="3874770" y="157099"/>
                </a:lnTo>
                <a:lnTo>
                  <a:pt x="3874770" y="28575"/>
                </a:lnTo>
                <a:lnTo>
                  <a:pt x="3874770" y="14224"/>
                </a:lnTo>
                <a:lnTo>
                  <a:pt x="3874770" y="0"/>
                </a:lnTo>
                <a:lnTo>
                  <a:pt x="28575" y="0"/>
                </a:lnTo>
                <a:lnTo>
                  <a:pt x="28575" y="431419"/>
                </a:lnTo>
                <a:lnTo>
                  <a:pt x="57150" y="431419"/>
                </a:lnTo>
                <a:lnTo>
                  <a:pt x="57150" y="28575"/>
                </a:lnTo>
                <a:lnTo>
                  <a:pt x="3846195" y="28575"/>
                </a:lnTo>
                <a:lnTo>
                  <a:pt x="3846195" y="157099"/>
                </a:lnTo>
                <a:lnTo>
                  <a:pt x="3817620" y="157099"/>
                </a:lnTo>
                <a:lnTo>
                  <a:pt x="3860419" y="242824"/>
                </a:lnTo>
                <a:lnTo>
                  <a:pt x="3896156" y="171450"/>
                </a:lnTo>
                <a:lnTo>
                  <a:pt x="3903345" y="157099"/>
                </a:lnTo>
                <a:close/>
              </a:path>
              <a:path w="6324600" h="2541904">
                <a:moveTo>
                  <a:pt x="6324600" y="2000377"/>
                </a:moveTo>
                <a:lnTo>
                  <a:pt x="6317475" y="1986153"/>
                </a:lnTo>
                <a:lnTo>
                  <a:pt x="6281674" y="1914652"/>
                </a:lnTo>
                <a:lnTo>
                  <a:pt x="6238875" y="2000377"/>
                </a:lnTo>
                <a:lnTo>
                  <a:pt x="6267450" y="2000377"/>
                </a:lnTo>
                <a:lnTo>
                  <a:pt x="6267450" y="2513330"/>
                </a:lnTo>
                <a:lnTo>
                  <a:pt x="3506978" y="2513330"/>
                </a:lnTo>
                <a:lnTo>
                  <a:pt x="3506978" y="2541905"/>
                </a:lnTo>
                <a:lnTo>
                  <a:pt x="6296025" y="2541905"/>
                </a:lnTo>
                <a:lnTo>
                  <a:pt x="6296025" y="2527554"/>
                </a:lnTo>
                <a:lnTo>
                  <a:pt x="6296025" y="2513330"/>
                </a:lnTo>
                <a:lnTo>
                  <a:pt x="6296025" y="2000377"/>
                </a:lnTo>
                <a:lnTo>
                  <a:pt x="6324600" y="200037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F7FD9597-7BA3-2D7B-DD4E-9744E3670FE5}"/>
              </a:ext>
            </a:extLst>
          </p:cNvPr>
          <p:cNvSpPr txBox="1"/>
          <p:nvPr/>
        </p:nvSpPr>
        <p:spPr>
          <a:xfrm>
            <a:off x="5793485" y="3011804"/>
            <a:ext cx="2626360" cy="347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8960">
              <a:lnSpc>
                <a:spcPts val="139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0000"/>
                </a:solidFill>
                <a:latin typeface="Noto Sans CJK HK"/>
                <a:cs typeface="Noto Sans CJK HK"/>
              </a:rPr>
              <a:t>Discriminative</a:t>
            </a:r>
            <a:r>
              <a:rPr sz="1200" b="1" spc="6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FF0000"/>
                </a:solidFill>
                <a:latin typeface="Noto Sans CJK HK"/>
                <a:cs typeface="Noto Sans CJK HK"/>
              </a:rPr>
              <a:t>sub-</a:t>
            </a:r>
            <a:r>
              <a:rPr sz="12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network</a:t>
            </a:r>
            <a:endParaRPr sz="1200" dirty="0">
              <a:solidFill>
                <a:srgbClr val="FF0000"/>
              </a:solidFill>
              <a:latin typeface="Noto Sans CJK HK"/>
              <a:cs typeface="Noto Sans CJK HK"/>
            </a:endParaRPr>
          </a:p>
          <a:p>
            <a:pPr marL="12700">
              <a:lnSpc>
                <a:spcPts val="1150"/>
              </a:lnSpc>
            </a:pPr>
            <a:r>
              <a:rPr sz="1000" b="1" spc="-10" dirty="0">
                <a:latin typeface="Noto Sans CJK HK"/>
                <a:cs typeface="Noto Sans CJK HK"/>
              </a:rPr>
              <a:t>concat</a:t>
            </a:r>
            <a:endParaRPr sz="1000" dirty="0">
              <a:latin typeface="Noto Sans CJK HK"/>
              <a:cs typeface="Noto Sans CJK HK"/>
            </a:endParaRPr>
          </a:p>
        </p:txBody>
      </p:sp>
      <p:pic>
        <p:nvPicPr>
          <p:cNvPr id="6" name="object 17">
            <a:extLst>
              <a:ext uri="{FF2B5EF4-FFF2-40B4-BE49-F238E27FC236}">
                <a16:creationId xmlns:a16="http://schemas.microsoft.com/office/drawing/2014/main" id="{6C828A09-CE5D-D311-928B-6AF2B6F6069D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79688" y="3827526"/>
            <a:ext cx="85725" cy="173862"/>
          </a:xfrm>
          <a:prstGeom prst="rect">
            <a:avLst/>
          </a:prstGeom>
        </p:spPr>
      </p:pic>
      <p:sp>
        <p:nvSpPr>
          <p:cNvPr id="125" name="object 41">
            <a:extLst>
              <a:ext uri="{FF2B5EF4-FFF2-40B4-BE49-F238E27FC236}">
                <a16:creationId xmlns:a16="http://schemas.microsoft.com/office/drawing/2014/main" id="{44588F11-38B8-AA1E-3175-24452FB7DBA5}"/>
              </a:ext>
            </a:extLst>
          </p:cNvPr>
          <p:cNvSpPr/>
          <p:nvPr/>
        </p:nvSpPr>
        <p:spPr>
          <a:xfrm>
            <a:off x="6552438" y="3434333"/>
            <a:ext cx="981075" cy="222885"/>
          </a:xfrm>
          <a:custGeom>
            <a:avLst/>
            <a:gdLst/>
            <a:ahLst/>
            <a:cxnLst/>
            <a:rect l="l" t="t" r="r" b="b"/>
            <a:pathLst>
              <a:path w="981075" h="222885">
                <a:moveTo>
                  <a:pt x="733933" y="182880"/>
                </a:moveTo>
                <a:lnTo>
                  <a:pt x="716356" y="174498"/>
                </a:lnTo>
                <a:lnTo>
                  <a:pt x="656971" y="146177"/>
                </a:lnTo>
                <a:lnTo>
                  <a:pt x="657491" y="174739"/>
                </a:lnTo>
                <a:lnTo>
                  <a:pt x="245237" y="182499"/>
                </a:lnTo>
                <a:lnTo>
                  <a:pt x="245491" y="201549"/>
                </a:lnTo>
                <a:lnTo>
                  <a:pt x="657834" y="193789"/>
                </a:lnTo>
                <a:lnTo>
                  <a:pt x="658368" y="222377"/>
                </a:lnTo>
                <a:lnTo>
                  <a:pt x="733933" y="182880"/>
                </a:lnTo>
                <a:close/>
              </a:path>
              <a:path w="981075" h="222885">
                <a:moveTo>
                  <a:pt x="851916" y="109728"/>
                </a:moveTo>
                <a:lnTo>
                  <a:pt x="832866" y="100203"/>
                </a:lnTo>
                <a:lnTo>
                  <a:pt x="775716" y="71628"/>
                </a:lnTo>
                <a:lnTo>
                  <a:pt x="775716" y="100203"/>
                </a:lnTo>
                <a:lnTo>
                  <a:pt x="128016" y="100203"/>
                </a:lnTo>
                <a:lnTo>
                  <a:pt x="128016" y="119253"/>
                </a:lnTo>
                <a:lnTo>
                  <a:pt x="775716" y="119253"/>
                </a:lnTo>
                <a:lnTo>
                  <a:pt x="775716" y="147828"/>
                </a:lnTo>
                <a:lnTo>
                  <a:pt x="832866" y="119253"/>
                </a:lnTo>
                <a:lnTo>
                  <a:pt x="851916" y="109728"/>
                </a:lnTo>
                <a:close/>
              </a:path>
              <a:path w="981075" h="222885">
                <a:moveTo>
                  <a:pt x="980567" y="38100"/>
                </a:moveTo>
                <a:lnTo>
                  <a:pt x="961517" y="28575"/>
                </a:lnTo>
                <a:lnTo>
                  <a:pt x="904367" y="0"/>
                </a:lnTo>
                <a:lnTo>
                  <a:pt x="904367" y="28575"/>
                </a:lnTo>
                <a:lnTo>
                  <a:pt x="0" y="28575"/>
                </a:lnTo>
                <a:lnTo>
                  <a:pt x="0" y="47625"/>
                </a:lnTo>
                <a:lnTo>
                  <a:pt x="904367" y="47625"/>
                </a:lnTo>
                <a:lnTo>
                  <a:pt x="904367" y="76200"/>
                </a:lnTo>
                <a:lnTo>
                  <a:pt x="961517" y="47625"/>
                </a:lnTo>
                <a:lnTo>
                  <a:pt x="980567" y="3810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6" name="object 42">
            <a:extLst>
              <a:ext uri="{FF2B5EF4-FFF2-40B4-BE49-F238E27FC236}">
                <a16:creationId xmlns:a16="http://schemas.microsoft.com/office/drawing/2014/main" id="{488A1C00-C3A3-59BC-A42D-5EE4CB83B209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36232" y="3663314"/>
            <a:ext cx="211963" cy="76073"/>
          </a:xfrm>
          <a:prstGeom prst="rect">
            <a:avLst/>
          </a:prstGeom>
        </p:spPr>
      </p:pic>
      <p:sp>
        <p:nvSpPr>
          <p:cNvPr id="127" name="object 43">
            <a:extLst>
              <a:ext uri="{FF2B5EF4-FFF2-40B4-BE49-F238E27FC236}">
                <a16:creationId xmlns:a16="http://schemas.microsoft.com/office/drawing/2014/main" id="{18071FFE-C826-9AF6-36C4-72AF7D4D15E9}"/>
              </a:ext>
            </a:extLst>
          </p:cNvPr>
          <p:cNvSpPr/>
          <p:nvPr/>
        </p:nvSpPr>
        <p:spPr>
          <a:xfrm>
            <a:off x="6438138" y="3489197"/>
            <a:ext cx="70485" cy="867410"/>
          </a:xfrm>
          <a:custGeom>
            <a:avLst/>
            <a:gdLst/>
            <a:ahLst/>
            <a:cxnLst/>
            <a:rect l="l" t="t" r="r" b="b"/>
            <a:pathLst>
              <a:path w="70484" h="867410">
                <a:moveTo>
                  <a:pt x="70104" y="0"/>
                </a:moveTo>
                <a:lnTo>
                  <a:pt x="0" y="0"/>
                </a:lnTo>
                <a:lnTo>
                  <a:pt x="0" y="867156"/>
                </a:lnTo>
                <a:lnTo>
                  <a:pt x="70104" y="867156"/>
                </a:lnTo>
                <a:lnTo>
                  <a:pt x="70104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44">
            <a:extLst>
              <a:ext uri="{FF2B5EF4-FFF2-40B4-BE49-F238E27FC236}">
                <a16:creationId xmlns:a16="http://schemas.microsoft.com/office/drawing/2014/main" id="{C0C6EB26-6B5E-1AAD-DEF5-87A05FFF8845}"/>
              </a:ext>
            </a:extLst>
          </p:cNvPr>
          <p:cNvSpPr/>
          <p:nvPr/>
        </p:nvSpPr>
        <p:spPr>
          <a:xfrm>
            <a:off x="6438138" y="3489197"/>
            <a:ext cx="70485" cy="867410"/>
          </a:xfrm>
          <a:custGeom>
            <a:avLst/>
            <a:gdLst/>
            <a:ahLst/>
            <a:cxnLst/>
            <a:rect l="l" t="t" r="r" b="b"/>
            <a:pathLst>
              <a:path w="70484" h="867410">
                <a:moveTo>
                  <a:pt x="0" y="867156"/>
                </a:moveTo>
                <a:lnTo>
                  <a:pt x="70104" y="867156"/>
                </a:lnTo>
                <a:lnTo>
                  <a:pt x="70104" y="0"/>
                </a:lnTo>
                <a:lnTo>
                  <a:pt x="0" y="0"/>
                </a:lnTo>
                <a:lnTo>
                  <a:pt x="0" y="867156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45">
            <a:extLst>
              <a:ext uri="{FF2B5EF4-FFF2-40B4-BE49-F238E27FC236}">
                <a16:creationId xmlns:a16="http://schemas.microsoft.com/office/drawing/2014/main" id="{31EABA86-B832-6F56-9B48-AC652A062CDD}"/>
              </a:ext>
            </a:extLst>
          </p:cNvPr>
          <p:cNvSpPr/>
          <p:nvPr/>
        </p:nvSpPr>
        <p:spPr>
          <a:xfrm>
            <a:off x="6561582" y="3548633"/>
            <a:ext cx="70485" cy="748665"/>
          </a:xfrm>
          <a:custGeom>
            <a:avLst/>
            <a:gdLst/>
            <a:ahLst/>
            <a:cxnLst/>
            <a:rect l="l" t="t" r="r" b="b"/>
            <a:pathLst>
              <a:path w="70484" h="748664">
                <a:moveTo>
                  <a:pt x="70103" y="0"/>
                </a:moveTo>
                <a:lnTo>
                  <a:pt x="0" y="0"/>
                </a:lnTo>
                <a:lnTo>
                  <a:pt x="0" y="748283"/>
                </a:lnTo>
                <a:lnTo>
                  <a:pt x="70103" y="748283"/>
                </a:lnTo>
                <a:lnTo>
                  <a:pt x="70103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46">
            <a:extLst>
              <a:ext uri="{FF2B5EF4-FFF2-40B4-BE49-F238E27FC236}">
                <a16:creationId xmlns:a16="http://schemas.microsoft.com/office/drawing/2014/main" id="{CA656C75-1B4C-0294-2809-5A73B0994389}"/>
              </a:ext>
            </a:extLst>
          </p:cNvPr>
          <p:cNvSpPr/>
          <p:nvPr/>
        </p:nvSpPr>
        <p:spPr>
          <a:xfrm>
            <a:off x="6561582" y="3548633"/>
            <a:ext cx="70485" cy="748665"/>
          </a:xfrm>
          <a:custGeom>
            <a:avLst/>
            <a:gdLst/>
            <a:ahLst/>
            <a:cxnLst/>
            <a:rect l="l" t="t" r="r" b="b"/>
            <a:pathLst>
              <a:path w="70484" h="748664">
                <a:moveTo>
                  <a:pt x="0" y="748283"/>
                </a:moveTo>
                <a:lnTo>
                  <a:pt x="70103" y="748283"/>
                </a:lnTo>
                <a:lnTo>
                  <a:pt x="70103" y="0"/>
                </a:lnTo>
                <a:lnTo>
                  <a:pt x="0" y="0"/>
                </a:lnTo>
                <a:lnTo>
                  <a:pt x="0" y="748283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47">
            <a:extLst>
              <a:ext uri="{FF2B5EF4-FFF2-40B4-BE49-F238E27FC236}">
                <a16:creationId xmlns:a16="http://schemas.microsoft.com/office/drawing/2014/main" id="{F599FC83-7FE3-CD6A-2F20-D7FCBE54BEA4}"/>
              </a:ext>
            </a:extLst>
          </p:cNvPr>
          <p:cNvSpPr/>
          <p:nvPr/>
        </p:nvSpPr>
        <p:spPr>
          <a:xfrm>
            <a:off x="6685026" y="3608069"/>
            <a:ext cx="70485" cy="629920"/>
          </a:xfrm>
          <a:custGeom>
            <a:avLst/>
            <a:gdLst/>
            <a:ahLst/>
            <a:cxnLst/>
            <a:rect l="l" t="t" r="r" b="b"/>
            <a:pathLst>
              <a:path w="70484" h="629920">
                <a:moveTo>
                  <a:pt x="70103" y="0"/>
                </a:moveTo>
                <a:lnTo>
                  <a:pt x="0" y="0"/>
                </a:lnTo>
                <a:lnTo>
                  <a:pt x="0" y="629411"/>
                </a:lnTo>
                <a:lnTo>
                  <a:pt x="70103" y="629411"/>
                </a:lnTo>
                <a:lnTo>
                  <a:pt x="70103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48">
            <a:extLst>
              <a:ext uri="{FF2B5EF4-FFF2-40B4-BE49-F238E27FC236}">
                <a16:creationId xmlns:a16="http://schemas.microsoft.com/office/drawing/2014/main" id="{3C6AFF60-29AA-4349-5226-73D93DC56596}"/>
              </a:ext>
            </a:extLst>
          </p:cNvPr>
          <p:cNvSpPr/>
          <p:nvPr/>
        </p:nvSpPr>
        <p:spPr>
          <a:xfrm>
            <a:off x="6685026" y="3608069"/>
            <a:ext cx="70485" cy="629920"/>
          </a:xfrm>
          <a:custGeom>
            <a:avLst/>
            <a:gdLst/>
            <a:ahLst/>
            <a:cxnLst/>
            <a:rect l="l" t="t" r="r" b="b"/>
            <a:pathLst>
              <a:path w="70484" h="629920">
                <a:moveTo>
                  <a:pt x="0" y="629411"/>
                </a:moveTo>
                <a:lnTo>
                  <a:pt x="70103" y="629411"/>
                </a:lnTo>
                <a:lnTo>
                  <a:pt x="70103" y="0"/>
                </a:lnTo>
                <a:lnTo>
                  <a:pt x="0" y="0"/>
                </a:lnTo>
                <a:lnTo>
                  <a:pt x="0" y="629411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49">
            <a:extLst>
              <a:ext uri="{FF2B5EF4-FFF2-40B4-BE49-F238E27FC236}">
                <a16:creationId xmlns:a16="http://schemas.microsoft.com/office/drawing/2014/main" id="{DEC715E7-326C-5DEC-F280-18DBAE122D77}"/>
              </a:ext>
            </a:extLst>
          </p:cNvPr>
          <p:cNvSpPr/>
          <p:nvPr/>
        </p:nvSpPr>
        <p:spPr>
          <a:xfrm>
            <a:off x="6808470" y="3665981"/>
            <a:ext cx="70485" cy="512445"/>
          </a:xfrm>
          <a:custGeom>
            <a:avLst/>
            <a:gdLst/>
            <a:ahLst/>
            <a:cxnLst/>
            <a:rect l="l" t="t" r="r" b="b"/>
            <a:pathLst>
              <a:path w="70484" h="512445">
                <a:moveTo>
                  <a:pt x="70103" y="0"/>
                </a:moveTo>
                <a:lnTo>
                  <a:pt x="0" y="0"/>
                </a:lnTo>
                <a:lnTo>
                  <a:pt x="0" y="512064"/>
                </a:lnTo>
                <a:lnTo>
                  <a:pt x="70103" y="512064"/>
                </a:lnTo>
                <a:lnTo>
                  <a:pt x="70103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50">
            <a:extLst>
              <a:ext uri="{FF2B5EF4-FFF2-40B4-BE49-F238E27FC236}">
                <a16:creationId xmlns:a16="http://schemas.microsoft.com/office/drawing/2014/main" id="{FDE1726B-7655-8CCF-0EDB-B3C7814E8668}"/>
              </a:ext>
            </a:extLst>
          </p:cNvPr>
          <p:cNvSpPr/>
          <p:nvPr/>
        </p:nvSpPr>
        <p:spPr>
          <a:xfrm>
            <a:off x="6808470" y="3665981"/>
            <a:ext cx="70485" cy="512445"/>
          </a:xfrm>
          <a:custGeom>
            <a:avLst/>
            <a:gdLst/>
            <a:ahLst/>
            <a:cxnLst/>
            <a:rect l="l" t="t" r="r" b="b"/>
            <a:pathLst>
              <a:path w="70484" h="512445">
                <a:moveTo>
                  <a:pt x="0" y="512064"/>
                </a:moveTo>
                <a:lnTo>
                  <a:pt x="70103" y="512064"/>
                </a:lnTo>
                <a:lnTo>
                  <a:pt x="70103" y="0"/>
                </a:lnTo>
                <a:lnTo>
                  <a:pt x="0" y="0"/>
                </a:lnTo>
                <a:lnTo>
                  <a:pt x="0" y="512064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51">
            <a:extLst>
              <a:ext uri="{FF2B5EF4-FFF2-40B4-BE49-F238E27FC236}">
                <a16:creationId xmlns:a16="http://schemas.microsoft.com/office/drawing/2014/main" id="{623C2EB4-890E-7595-E5EF-B5DD78C1D6BB}"/>
              </a:ext>
            </a:extLst>
          </p:cNvPr>
          <p:cNvSpPr/>
          <p:nvPr/>
        </p:nvSpPr>
        <p:spPr>
          <a:xfrm>
            <a:off x="6931914" y="3784853"/>
            <a:ext cx="70485" cy="276225"/>
          </a:xfrm>
          <a:custGeom>
            <a:avLst/>
            <a:gdLst/>
            <a:ahLst/>
            <a:cxnLst/>
            <a:rect l="l" t="t" r="r" b="b"/>
            <a:pathLst>
              <a:path w="70484" h="276225">
                <a:moveTo>
                  <a:pt x="70103" y="0"/>
                </a:moveTo>
                <a:lnTo>
                  <a:pt x="0" y="0"/>
                </a:lnTo>
                <a:lnTo>
                  <a:pt x="0" y="275844"/>
                </a:lnTo>
                <a:lnTo>
                  <a:pt x="70103" y="275844"/>
                </a:lnTo>
                <a:lnTo>
                  <a:pt x="70103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52">
            <a:extLst>
              <a:ext uri="{FF2B5EF4-FFF2-40B4-BE49-F238E27FC236}">
                <a16:creationId xmlns:a16="http://schemas.microsoft.com/office/drawing/2014/main" id="{17F389B8-B618-5287-C2A2-7692CAE811A5}"/>
              </a:ext>
            </a:extLst>
          </p:cNvPr>
          <p:cNvSpPr/>
          <p:nvPr/>
        </p:nvSpPr>
        <p:spPr>
          <a:xfrm>
            <a:off x="6931914" y="3784853"/>
            <a:ext cx="70485" cy="276225"/>
          </a:xfrm>
          <a:custGeom>
            <a:avLst/>
            <a:gdLst/>
            <a:ahLst/>
            <a:cxnLst/>
            <a:rect l="l" t="t" r="r" b="b"/>
            <a:pathLst>
              <a:path w="70484" h="276225">
                <a:moveTo>
                  <a:pt x="0" y="275844"/>
                </a:moveTo>
                <a:lnTo>
                  <a:pt x="70103" y="275844"/>
                </a:lnTo>
                <a:lnTo>
                  <a:pt x="70103" y="0"/>
                </a:lnTo>
                <a:lnTo>
                  <a:pt x="0" y="0"/>
                </a:lnTo>
                <a:lnTo>
                  <a:pt x="0" y="275844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53">
            <a:extLst>
              <a:ext uri="{FF2B5EF4-FFF2-40B4-BE49-F238E27FC236}">
                <a16:creationId xmlns:a16="http://schemas.microsoft.com/office/drawing/2014/main" id="{5A8D4325-C070-7E7B-51D3-55C89755A9B4}"/>
              </a:ext>
            </a:extLst>
          </p:cNvPr>
          <p:cNvSpPr/>
          <p:nvPr/>
        </p:nvSpPr>
        <p:spPr>
          <a:xfrm>
            <a:off x="7576566" y="3489197"/>
            <a:ext cx="70485" cy="867410"/>
          </a:xfrm>
          <a:custGeom>
            <a:avLst/>
            <a:gdLst/>
            <a:ahLst/>
            <a:cxnLst/>
            <a:rect l="l" t="t" r="r" b="b"/>
            <a:pathLst>
              <a:path w="70484" h="867410">
                <a:moveTo>
                  <a:pt x="70103" y="0"/>
                </a:moveTo>
                <a:lnTo>
                  <a:pt x="0" y="0"/>
                </a:lnTo>
                <a:lnTo>
                  <a:pt x="0" y="867156"/>
                </a:lnTo>
                <a:lnTo>
                  <a:pt x="70103" y="867156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54">
            <a:extLst>
              <a:ext uri="{FF2B5EF4-FFF2-40B4-BE49-F238E27FC236}">
                <a16:creationId xmlns:a16="http://schemas.microsoft.com/office/drawing/2014/main" id="{1303EC61-9C42-6FD0-6D02-85BD9A410CFC}"/>
              </a:ext>
            </a:extLst>
          </p:cNvPr>
          <p:cNvSpPr/>
          <p:nvPr/>
        </p:nvSpPr>
        <p:spPr>
          <a:xfrm>
            <a:off x="7576566" y="3489197"/>
            <a:ext cx="70485" cy="867410"/>
          </a:xfrm>
          <a:custGeom>
            <a:avLst/>
            <a:gdLst/>
            <a:ahLst/>
            <a:cxnLst/>
            <a:rect l="l" t="t" r="r" b="b"/>
            <a:pathLst>
              <a:path w="70484" h="867410">
                <a:moveTo>
                  <a:pt x="0" y="867156"/>
                </a:moveTo>
                <a:lnTo>
                  <a:pt x="70103" y="867156"/>
                </a:lnTo>
                <a:lnTo>
                  <a:pt x="70103" y="0"/>
                </a:lnTo>
                <a:lnTo>
                  <a:pt x="0" y="0"/>
                </a:lnTo>
                <a:lnTo>
                  <a:pt x="0" y="867156"/>
                </a:lnTo>
                <a:close/>
              </a:path>
            </a:pathLst>
          </a:custGeom>
          <a:ln w="19049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55">
            <a:extLst>
              <a:ext uri="{FF2B5EF4-FFF2-40B4-BE49-F238E27FC236}">
                <a16:creationId xmlns:a16="http://schemas.microsoft.com/office/drawing/2014/main" id="{D02CF5F6-9256-329A-9A83-93EB338F4DD0}"/>
              </a:ext>
            </a:extLst>
          </p:cNvPr>
          <p:cNvSpPr/>
          <p:nvPr/>
        </p:nvSpPr>
        <p:spPr>
          <a:xfrm>
            <a:off x="7453122" y="3548633"/>
            <a:ext cx="70485" cy="748665"/>
          </a:xfrm>
          <a:custGeom>
            <a:avLst/>
            <a:gdLst/>
            <a:ahLst/>
            <a:cxnLst/>
            <a:rect l="l" t="t" r="r" b="b"/>
            <a:pathLst>
              <a:path w="70484" h="748664">
                <a:moveTo>
                  <a:pt x="70103" y="0"/>
                </a:moveTo>
                <a:lnTo>
                  <a:pt x="0" y="0"/>
                </a:lnTo>
                <a:lnTo>
                  <a:pt x="0" y="748283"/>
                </a:lnTo>
                <a:lnTo>
                  <a:pt x="70103" y="748283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56">
            <a:extLst>
              <a:ext uri="{FF2B5EF4-FFF2-40B4-BE49-F238E27FC236}">
                <a16:creationId xmlns:a16="http://schemas.microsoft.com/office/drawing/2014/main" id="{9912E00E-9504-1653-72FC-6BBA9936DA24}"/>
              </a:ext>
            </a:extLst>
          </p:cNvPr>
          <p:cNvSpPr/>
          <p:nvPr/>
        </p:nvSpPr>
        <p:spPr>
          <a:xfrm>
            <a:off x="7453122" y="3548633"/>
            <a:ext cx="70485" cy="748665"/>
          </a:xfrm>
          <a:custGeom>
            <a:avLst/>
            <a:gdLst/>
            <a:ahLst/>
            <a:cxnLst/>
            <a:rect l="l" t="t" r="r" b="b"/>
            <a:pathLst>
              <a:path w="70484" h="748664">
                <a:moveTo>
                  <a:pt x="0" y="748283"/>
                </a:moveTo>
                <a:lnTo>
                  <a:pt x="70103" y="748283"/>
                </a:lnTo>
                <a:lnTo>
                  <a:pt x="70103" y="0"/>
                </a:lnTo>
                <a:lnTo>
                  <a:pt x="0" y="0"/>
                </a:lnTo>
                <a:lnTo>
                  <a:pt x="0" y="748283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57">
            <a:extLst>
              <a:ext uri="{FF2B5EF4-FFF2-40B4-BE49-F238E27FC236}">
                <a16:creationId xmlns:a16="http://schemas.microsoft.com/office/drawing/2014/main" id="{16303497-9B42-9084-9C3D-23833075E989}"/>
              </a:ext>
            </a:extLst>
          </p:cNvPr>
          <p:cNvSpPr/>
          <p:nvPr/>
        </p:nvSpPr>
        <p:spPr>
          <a:xfrm>
            <a:off x="7329678" y="3608069"/>
            <a:ext cx="70485" cy="629920"/>
          </a:xfrm>
          <a:custGeom>
            <a:avLst/>
            <a:gdLst/>
            <a:ahLst/>
            <a:cxnLst/>
            <a:rect l="l" t="t" r="r" b="b"/>
            <a:pathLst>
              <a:path w="70484" h="629920">
                <a:moveTo>
                  <a:pt x="70103" y="0"/>
                </a:moveTo>
                <a:lnTo>
                  <a:pt x="0" y="0"/>
                </a:lnTo>
                <a:lnTo>
                  <a:pt x="0" y="629411"/>
                </a:lnTo>
                <a:lnTo>
                  <a:pt x="70103" y="629411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58">
            <a:extLst>
              <a:ext uri="{FF2B5EF4-FFF2-40B4-BE49-F238E27FC236}">
                <a16:creationId xmlns:a16="http://schemas.microsoft.com/office/drawing/2014/main" id="{139E14AF-3A38-54C5-3AE6-6F0A9DD9FFDC}"/>
              </a:ext>
            </a:extLst>
          </p:cNvPr>
          <p:cNvSpPr/>
          <p:nvPr/>
        </p:nvSpPr>
        <p:spPr>
          <a:xfrm>
            <a:off x="7329678" y="3608069"/>
            <a:ext cx="70485" cy="629920"/>
          </a:xfrm>
          <a:custGeom>
            <a:avLst/>
            <a:gdLst/>
            <a:ahLst/>
            <a:cxnLst/>
            <a:rect l="l" t="t" r="r" b="b"/>
            <a:pathLst>
              <a:path w="70484" h="629920">
                <a:moveTo>
                  <a:pt x="0" y="629411"/>
                </a:moveTo>
                <a:lnTo>
                  <a:pt x="70103" y="629411"/>
                </a:lnTo>
                <a:lnTo>
                  <a:pt x="70103" y="0"/>
                </a:lnTo>
                <a:lnTo>
                  <a:pt x="0" y="0"/>
                </a:lnTo>
                <a:lnTo>
                  <a:pt x="0" y="629411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59">
            <a:extLst>
              <a:ext uri="{FF2B5EF4-FFF2-40B4-BE49-F238E27FC236}">
                <a16:creationId xmlns:a16="http://schemas.microsoft.com/office/drawing/2014/main" id="{84EA07CA-A715-7745-C806-4EB22D47ACEF}"/>
              </a:ext>
            </a:extLst>
          </p:cNvPr>
          <p:cNvSpPr/>
          <p:nvPr/>
        </p:nvSpPr>
        <p:spPr>
          <a:xfrm>
            <a:off x="7206234" y="3665981"/>
            <a:ext cx="70485" cy="512445"/>
          </a:xfrm>
          <a:custGeom>
            <a:avLst/>
            <a:gdLst/>
            <a:ahLst/>
            <a:cxnLst/>
            <a:rect l="l" t="t" r="r" b="b"/>
            <a:pathLst>
              <a:path w="70484" h="512445">
                <a:moveTo>
                  <a:pt x="70103" y="0"/>
                </a:moveTo>
                <a:lnTo>
                  <a:pt x="0" y="0"/>
                </a:lnTo>
                <a:lnTo>
                  <a:pt x="0" y="512064"/>
                </a:lnTo>
                <a:lnTo>
                  <a:pt x="70103" y="512064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60">
            <a:extLst>
              <a:ext uri="{FF2B5EF4-FFF2-40B4-BE49-F238E27FC236}">
                <a16:creationId xmlns:a16="http://schemas.microsoft.com/office/drawing/2014/main" id="{62E9B91F-2B13-63A1-344A-798B26609D4A}"/>
              </a:ext>
            </a:extLst>
          </p:cNvPr>
          <p:cNvSpPr/>
          <p:nvPr/>
        </p:nvSpPr>
        <p:spPr>
          <a:xfrm>
            <a:off x="7206234" y="3665981"/>
            <a:ext cx="70485" cy="512445"/>
          </a:xfrm>
          <a:custGeom>
            <a:avLst/>
            <a:gdLst/>
            <a:ahLst/>
            <a:cxnLst/>
            <a:rect l="l" t="t" r="r" b="b"/>
            <a:pathLst>
              <a:path w="70484" h="512445">
                <a:moveTo>
                  <a:pt x="0" y="512064"/>
                </a:moveTo>
                <a:lnTo>
                  <a:pt x="70103" y="512064"/>
                </a:lnTo>
                <a:lnTo>
                  <a:pt x="70103" y="0"/>
                </a:lnTo>
                <a:lnTo>
                  <a:pt x="0" y="0"/>
                </a:lnTo>
                <a:lnTo>
                  <a:pt x="0" y="512064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61">
            <a:extLst>
              <a:ext uri="{FF2B5EF4-FFF2-40B4-BE49-F238E27FC236}">
                <a16:creationId xmlns:a16="http://schemas.microsoft.com/office/drawing/2014/main" id="{65F69175-1FFA-3195-13D4-07A0A9FE5966}"/>
              </a:ext>
            </a:extLst>
          </p:cNvPr>
          <p:cNvSpPr/>
          <p:nvPr/>
        </p:nvSpPr>
        <p:spPr>
          <a:xfrm>
            <a:off x="7082790" y="3784853"/>
            <a:ext cx="70485" cy="276225"/>
          </a:xfrm>
          <a:custGeom>
            <a:avLst/>
            <a:gdLst/>
            <a:ahLst/>
            <a:cxnLst/>
            <a:rect l="l" t="t" r="r" b="b"/>
            <a:pathLst>
              <a:path w="70484" h="276225">
                <a:moveTo>
                  <a:pt x="70103" y="0"/>
                </a:moveTo>
                <a:lnTo>
                  <a:pt x="0" y="0"/>
                </a:lnTo>
                <a:lnTo>
                  <a:pt x="0" y="275844"/>
                </a:lnTo>
                <a:lnTo>
                  <a:pt x="70103" y="275844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62">
            <a:extLst>
              <a:ext uri="{FF2B5EF4-FFF2-40B4-BE49-F238E27FC236}">
                <a16:creationId xmlns:a16="http://schemas.microsoft.com/office/drawing/2014/main" id="{B59A8494-2811-CCCB-C00B-C3CEDBFB845B}"/>
              </a:ext>
            </a:extLst>
          </p:cNvPr>
          <p:cNvSpPr/>
          <p:nvPr/>
        </p:nvSpPr>
        <p:spPr>
          <a:xfrm>
            <a:off x="7082790" y="3784853"/>
            <a:ext cx="70485" cy="276225"/>
          </a:xfrm>
          <a:custGeom>
            <a:avLst/>
            <a:gdLst/>
            <a:ahLst/>
            <a:cxnLst/>
            <a:rect l="l" t="t" r="r" b="b"/>
            <a:pathLst>
              <a:path w="70484" h="276225">
                <a:moveTo>
                  <a:pt x="0" y="275844"/>
                </a:moveTo>
                <a:lnTo>
                  <a:pt x="70103" y="275844"/>
                </a:lnTo>
                <a:lnTo>
                  <a:pt x="70103" y="0"/>
                </a:lnTo>
                <a:lnTo>
                  <a:pt x="0" y="0"/>
                </a:lnTo>
                <a:lnTo>
                  <a:pt x="0" y="275844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66">
            <a:extLst>
              <a:ext uri="{FF2B5EF4-FFF2-40B4-BE49-F238E27FC236}">
                <a16:creationId xmlns:a16="http://schemas.microsoft.com/office/drawing/2014/main" id="{B4EC47E2-60B2-70BA-BD87-DBD671C79EA1}"/>
              </a:ext>
            </a:extLst>
          </p:cNvPr>
          <p:cNvSpPr txBox="1"/>
          <p:nvPr/>
        </p:nvSpPr>
        <p:spPr>
          <a:xfrm>
            <a:off x="10261092" y="3713988"/>
            <a:ext cx="294640" cy="3994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9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20"/>
              </a:spcBef>
            </a:pPr>
            <a:r>
              <a:rPr sz="2000" spc="-50" dirty="0">
                <a:solidFill>
                  <a:srgbClr val="404040"/>
                </a:solidFill>
                <a:latin typeface="Symbola"/>
                <a:cs typeface="Symbola"/>
              </a:rPr>
              <a:t>η</a:t>
            </a:r>
            <a:endParaRPr sz="2000">
              <a:latin typeface="Symbola"/>
              <a:cs typeface="Symbola"/>
            </a:endParaRPr>
          </a:p>
        </p:txBody>
      </p:sp>
      <p:pic>
        <p:nvPicPr>
          <p:cNvPr id="152" name="object 72">
            <a:extLst>
              <a:ext uri="{FF2B5EF4-FFF2-40B4-BE49-F238E27FC236}">
                <a16:creationId xmlns:a16="http://schemas.microsoft.com/office/drawing/2014/main" id="{E173B791-D13B-6353-C83E-F36BAD299DB5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66482" y="3871467"/>
            <a:ext cx="198754" cy="85725"/>
          </a:xfrm>
          <a:prstGeom prst="rect">
            <a:avLst/>
          </a:prstGeom>
        </p:spPr>
      </p:pic>
      <p:pic>
        <p:nvPicPr>
          <p:cNvPr id="153" name="object 73">
            <a:extLst>
              <a:ext uri="{FF2B5EF4-FFF2-40B4-BE49-F238E27FC236}">
                <a16:creationId xmlns:a16="http://schemas.microsoft.com/office/drawing/2014/main" id="{1369279B-5126-D967-1971-3C56F32BB63A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42654" y="3871467"/>
            <a:ext cx="198754" cy="85725"/>
          </a:xfrm>
          <a:prstGeom prst="rect">
            <a:avLst/>
          </a:prstGeom>
        </p:spPr>
      </p:pic>
      <p:pic>
        <p:nvPicPr>
          <p:cNvPr id="154" name="object 74">
            <a:extLst>
              <a:ext uri="{FF2B5EF4-FFF2-40B4-BE49-F238E27FC236}">
                <a16:creationId xmlns:a16="http://schemas.microsoft.com/office/drawing/2014/main" id="{A6E49ECF-5B18-1710-CC07-2CC286044497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42525" y="3871467"/>
            <a:ext cx="198754" cy="85725"/>
          </a:xfrm>
          <a:prstGeom prst="rect">
            <a:avLst/>
          </a:prstGeom>
        </p:spPr>
      </p:pic>
      <p:pic>
        <p:nvPicPr>
          <p:cNvPr id="155" name="object 75">
            <a:extLst>
              <a:ext uri="{FF2B5EF4-FFF2-40B4-BE49-F238E27FC236}">
                <a16:creationId xmlns:a16="http://schemas.microsoft.com/office/drawing/2014/main" id="{EC95D4CA-4AA2-9745-232C-5F780F4EC361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042398" y="3871467"/>
            <a:ext cx="198754" cy="85725"/>
          </a:xfrm>
          <a:prstGeom prst="rect">
            <a:avLst/>
          </a:prstGeom>
        </p:spPr>
      </p:pic>
      <p:pic>
        <p:nvPicPr>
          <p:cNvPr id="156" name="object 76">
            <a:extLst>
              <a:ext uri="{FF2B5EF4-FFF2-40B4-BE49-F238E27FC236}">
                <a16:creationId xmlns:a16="http://schemas.microsoft.com/office/drawing/2014/main" id="{96B037F2-1EA6-139D-46B7-7BD01420F4F7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18682" y="3871467"/>
            <a:ext cx="198754" cy="85725"/>
          </a:xfrm>
          <a:prstGeom prst="rect">
            <a:avLst/>
          </a:prstGeom>
        </p:spPr>
      </p:pic>
      <p:sp>
        <p:nvSpPr>
          <p:cNvPr id="161" name="object 81">
            <a:extLst>
              <a:ext uri="{FF2B5EF4-FFF2-40B4-BE49-F238E27FC236}">
                <a16:creationId xmlns:a16="http://schemas.microsoft.com/office/drawing/2014/main" id="{8F6AA22F-0728-6687-0449-0AEC4AC8CE21}"/>
              </a:ext>
            </a:extLst>
          </p:cNvPr>
          <p:cNvSpPr txBox="1"/>
          <p:nvPr/>
        </p:nvSpPr>
        <p:spPr>
          <a:xfrm>
            <a:off x="8264017" y="4594097"/>
            <a:ext cx="446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89" baseline="11574" dirty="0">
                <a:solidFill>
                  <a:srgbClr val="404040"/>
                </a:solidFill>
                <a:latin typeface="Symbola"/>
                <a:cs typeface="Symbola"/>
              </a:rPr>
              <a:t>𝐿</a:t>
            </a:r>
            <a:r>
              <a:rPr sz="850" spc="60" dirty="0">
                <a:solidFill>
                  <a:srgbClr val="404040"/>
                </a:solidFill>
                <a:latin typeface="Symbola"/>
                <a:cs typeface="Symbola"/>
              </a:rPr>
              <a:t>𝑓𝑜𝑐𝑎𝑙</a:t>
            </a:r>
            <a:endParaRPr sz="850">
              <a:latin typeface="Symbola"/>
              <a:cs typeface="Symbola"/>
            </a:endParaRPr>
          </a:p>
        </p:txBody>
      </p:sp>
      <p:sp>
        <p:nvSpPr>
          <p:cNvPr id="162" name="object 18">
            <a:extLst>
              <a:ext uri="{FF2B5EF4-FFF2-40B4-BE49-F238E27FC236}">
                <a16:creationId xmlns:a16="http://schemas.microsoft.com/office/drawing/2014/main" id="{FF17677A-4707-622E-AD05-B4F511B82AD0}"/>
              </a:ext>
            </a:extLst>
          </p:cNvPr>
          <p:cNvSpPr txBox="1"/>
          <p:nvPr/>
        </p:nvSpPr>
        <p:spPr>
          <a:xfrm>
            <a:off x="9761981" y="3283458"/>
            <a:ext cx="260985" cy="1262380"/>
          </a:xfrm>
          <a:prstGeom prst="rect">
            <a:avLst/>
          </a:prstGeom>
          <a:noFill/>
          <a:ln w="19050">
            <a:solidFill>
              <a:srgbClr val="7E7E7E"/>
            </a:solidFill>
          </a:ln>
        </p:spPr>
        <p:txBody>
          <a:bodyPr vert="vert270" wrap="square" lIns="0" tIns="3556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280"/>
              </a:spcBef>
            </a:pPr>
            <a:r>
              <a:rPr sz="1100" b="1" spc="-30" dirty="0">
                <a:solidFill>
                  <a:srgbClr val="404040"/>
                </a:solidFill>
                <a:latin typeface="Noto Sans CJK HK"/>
                <a:cs typeface="Noto Sans CJK HK"/>
              </a:rPr>
              <a:t>Global</a:t>
            </a:r>
            <a:r>
              <a:rPr sz="1100" b="1" spc="-3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Noto Sans CJK HK"/>
                <a:cs typeface="Noto Sans CJK HK"/>
              </a:rPr>
              <a:t>max</a:t>
            </a:r>
            <a:r>
              <a:rPr sz="1100" b="1" spc="-40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pool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163" name="object 19">
            <a:extLst>
              <a:ext uri="{FF2B5EF4-FFF2-40B4-BE49-F238E27FC236}">
                <a16:creationId xmlns:a16="http://schemas.microsoft.com/office/drawing/2014/main" id="{A5C758E5-BF64-B554-4748-D759C5E90F8E}"/>
              </a:ext>
            </a:extLst>
          </p:cNvPr>
          <p:cNvSpPr txBox="1"/>
          <p:nvPr/>
        </p:nvSpPr>
        <p:spPr>
          <a:xfrm>
            <a:off x="9262109" y="3283458"/>
            <a:ext cx="260985" cy="1262380"/>
          </a:xfrm>
          <a:prstGeom prst="rect">
            <a:avLst/>
          </a:prstGeom>
          <a:noFill/>
          <a:ln w="19050">
            <a:solidFill>
              <a:srgbClr val="7E7E7E"/>
            </a:solidFill>
          </a:ln>
        </p:spPr>
        <p:txBody>
          <a:bodyPr vert="vert270" wrap="square" lIns="0" tIns="34925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275"/>
              </a:spcBef>
            </a:pP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Local</a:t>
            </a:r>
            <a:r>
              <a:rPr sz="1100" b="1" spc="-3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404040"/>
                </a:solidFill>
                <a:latin typeface="Noto Sans CJK HK"/>
                <a:cs typeface="Noto Sans CJK HK"/>
              </a:rPr>
              <a:t>avg.</a:t>
            </a:r>
            <a:r>
              <a:rPr sz="1100" b="1" spc="-2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pool</a:t>
            </a:r>
            <a:endParaRPr sz="1100">
              <a:latin typeface="Noto Sans CJK HK"/>
              <a:cs typeface="Noto Sans CJK HK"/>
            </a:endParaRPr>
          </a:p>
        </p:txBody>
      </p:sp>
      <p:pic>
        <p:nvPicPr>
          <p:cNvPr id="164" name="圖片 7">
            <a:extLst>
              <a:ext uri="{FF2B5EF4-FFF2-40B4-BE49-F238E27FC236}">
                <a16:creationId xmlns:a16="http://schemas.microsoft.com/office/drawing/2014/main" id="{70F6F337-6CF6-7390-47E8-18048CE39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275" y="3284271"/>
            <a:ext cx="1154143" cy="1154143"/>
          </a:xfrm>
          <a:prstGeom prst="rect">
            <a:avLst/>
          </a:prstGeom>
        </p:spPr>
      </p:pic>
      <p:sp>
        <p:nvSpPr>
          <p:cNvPr id="169" name="object 82">
            <a:extLst>
              <a:ext uri="{FF2B5EF4-FFF2-40B4-BE49-F238E27FC236}">
                <a16:creationId xmlns:a16="http://schemas.microsoft.com/office/drawing/2014/main" id="{EC6E39C7-6E95-C5EE-1BEE-283FAF021CEE}"/>
              </a:ext>
            </a:extLst>
          </p:cNvPr>
          <p:cNvSpPr/>
          <p:nvPr/>
        </p:nvSpPr>
        <p:spPr>
          <a:xfrm>
            <a:off x="1256615" y="2515488"/>
            <a:ext cx="9400540" cy="3481070"/>
          </a:xfrm>
          <a:custGeom>
            <a:avLst/>
            <a:gdLst/>
            <a:ahLst/>
            <a:cxnLst/>
            <a:rect l="l" t="t" r="r" b="b"/>
            <a:pathLst>
              <a:path w="9400540" h="3481070">
                <a:moveTo>
                  <a:pt x="9241790" y="0"/>
                </a:moveTo>
                <a:lnTo>
                  <a:pt x="158242" y="0"/>
                </a:lnTo>
                <a:lnTo>
                  <a:pt x="108222" y="8069"/>
                </a:lnTo>
                <a:lnTo>
                  <a:pt x="64783" y="30536"/>
                </a:lnTo>
                <a:lnTo>
                  <a:pt x="30529" y="64794"/>
                </a:lnTo>
                <a:lnTo>
                  <a:pt x="8066" y="108232"/>
                </a:lnTo>
                <a:lnTo>
                  <a:pt x="0" y="158241"/>
                </a:lnTo>
                <a:lnTo>
                  <a:pt x="0" y="3322574"/>
                </a:lnTo>
                <a:lnTo>
                  <a:pt x="8066" y="3372588"/>
                </a:lnTo>
                <a:lnTo>
                  <a:pt x="30529" y="3416027"/>
                </a:lnTo>
                <a:lnTo>
                  <a:pt x="64783" y="3450282"/>
                </a:lnTo>
                <a:lnTo>
                  <a:pt x="108222" y="3472748"/>
                </a:lnTo>
                <a:lnTo>
                  <a:pt x="158242" y="3480816"/>
                </a:lnTo>
                <a:lnTo>
                  <a:pt x="9241790" y="3480816"/>
                </a:lnTo>
                <a:lnTo>
                  <a:pt x="9291799" y="3472748"/>
                </a:lnTo>
                <a:lnTo>
                  <a:pt x="9335237" y="3450282"/>
                </a:lnTo>
                <a:lnTo>
                  <a:pt x="9369495" y="3416027"/>
                </a:lnTo>
                <a:lnTo>
                  <a:pt x="9391962" y="3372588"/>
                </a:lnTo>
                <a:lnTo>
                  <a:pt x="9400032" y="3322574"/>
                </a:lnTo>
                <a:lnTo>
                  <a:pt x="9400032" y="158241"/>
                </a:lnTo>
                <a:lnTo>
                  <a:pt x="9391962" y="108232"/>
                </a:lnTo>
                <a:lnTo>
                  <a:pt x="9369495" y="64794"/>
                </a:lnTo>
                <a:lnTo>
                  <a:pt x="9335237" y="30536"/>
                </a:lnTo>
                <a:lnTo>
                  <a:pt x="9291799" y="8069"/>
                </a:lnTo>
                <a:lnTo>
                  <a:pt x="9241790" y="0"/>
                </a:lnTo>
                <a:close/>
              </a:path>
            </a:pathLst>
          </a:custGeom>
          <a:solidFill>
            <a:srgbClr val="FFFFFF">
              <a:alpha val="9500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71" name="object 83">
            <a:extLst>
              <a:ext uri="{FF2B5EF4-FFF2-40B4-BE49-F238E27FC236}">
                <a16:creationId xmlns:a16="http://schemas.microsoft.com/office/drawing/2014/main" id="{05C5EB06-65FB-61B2-7CBA-8D517680A940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01494" y="4483880"/>
            <a:ext cx="85725" cy="173862"/>
          </a:xfrm>
          <a:prstGeom prst="rect">
            <a:avLst/>
          </a:prstGeom>
        </p:spPr>
      </p:pic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6DE8FB49-8558-1538-D495-D848CE1AF654}"/>
              </a:ext>
            </a:extLst>
          </p:cNvPr>
          <p:cNvGrpSpPr/>
          <p:nvPr/>
        </p:nvGrpSpPr>
        <p:grpSpPr>
          <a:xfrm>
            <a:off x="1660598" y="2652521"/>
            <a:ext cx="4480040" cy="2173859"/>
            <a:chOff x="1660598" y="2652521"/>
            <a:chExt cx="4480040" cy="2173859"/>
          </a:xfrm>
        </p:grpSpPr>
        <p:sp>
          <p:nvSpPr>
            <p:cNvPr id="12" name="object 21">
              <a:extLst>
                <a:ext uri="{FF2B5EF4-FFF2-40B4-BE49-F238E27FC236}">
                  <a16:creationId xmlns:a16="http://schemas.microsoft.com/office/drawing/2014/main" id="{2912E7AA-8316-FD44-323B-2E350186500D}"/>
                </a:ext>
              </a:extLst>
            </p:cNvPr>
            <p:cNvSpPr/>
            <p:nvPr/>
          </p:nvSpPr>
          <p:spPr>
            <a:xfrm>
              <a:off x="3030474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70104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70104" y="792480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5E772701-2A10-B49B-45A2-84368362250C}"/>
                </a:ext>
              </a:extLst>
            </p:cNvPr>
            <p:cNvSpPr/>
            <p:nvPr/>
          </p:nvSpPr>
          <p:spPr>
            <a:xfrm>
              <a:off x="3030474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0" y="792480"/>
                  </a:moveTo>
                  <a:lnTo>
                    <a:pt x="70104" y="792480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3">
              <a:extLst>
                <a:ext uri="{FF2B5EF4-FFF2-40B4-BE49-F238E27FC236}">
                  <a16:creationId xmlns:a16="http://schemas.microsoft.com/office/drawing/2014/main" id="{0790723D-FFA9-AC69-8F0F-894FCFE6C47B}"/>
                </a:ext>
              </a:extLst>
            </p:cNvPr>
            <p:cNvSpPr/>
            <p:nvPr/>
          </p:nvSpPr>
          <p:spPr>
            <a:xfrm>
              <a:off x="315391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70104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70104" y="684276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24">
              <a:extLst>
                <a:ext uri="{FF2B5EF4-FFF2-40B4-BE49-F238E27FC236}">
                  <a16:creationId xmlns:a16="http://schemas.microsoft.com/office/drawing/2014/main" id="{2B52959C-7102-4626-14DD-1C499715CEE1}"/>
                </a:ext>
              </a:extLst>
            </p:cNvPr>
            <p:cNvSpPr/>
            <p:nvPr/>
          </p:nvSpPr>
          <p:spPr>
            <a:xfrm>
              <a:off x="315391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0" y="684276"/>
                  </a:moveTo>
                  <a:lnTo>
                    <a:pt x="70104" y="684276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25">
              <a:extLst>
                <a:ext uri="{FF2B5EF4-FFF2-40B4-BE49-F238E27FC236}">
                  <a16:creationId xmlns:a16="http://schemas.microsoft.com/office/drawing/2014/main" id="{D11D7927-980A-D81B-DC7A-990A9417393F}"/>
                </a:ext>
              </a:extLst>
            </p:cNvPr>
            <p:cNvSpPr/>
            <p:nvPr/>
          </p:nvSpPr>
          <p:spPr>
            <a:xfrm>
              <a:off x="3277361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70103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70103" y="57607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26">
              <a:extLst>
                <a:ext uri="{FF2B5EF4-FFF2-40B4-BE49-F238E27FC236}">
                  <a16:creationId xmlns:a16="http://schemas.microsoft.com/office/drawing/2014/main" id="{CB612E9C-2E4C-34D3-D127-96A91FC66A31}"/>
                </a:ext>
              </a:extLst>
            </p:cNvPr>
            <p:cNvSpPr/>
            <p:nvPr/>
          </p:nvSpPr>
          <p:spPr>
            <a:xfrm>
              <a:off x="3277361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0" y="576071"/>
                  </a:moveTo>
                  <a:lnTo>
                    <a:pt x="70103" y="57607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27">
              <a:extLst>
                <a:ext uri="{FF2B5EF4-FFF2-40B4-BE49-F238E27FC236}">
                  <a16:creationId xmlns:a16="http://schemas.microsoft.com/office/drawing/2014/main" id="{84C0DAC8-A3C4-0373-76A7-DE3B77A30FAA}"/>
                </a:ext>
              </a:extLst>
            </p:cNvPr>
            <p:cNvSpPr/>
            <p:nvPr/>
          </p:nvSpPr>
          <p:spPr>
            <a:xfrm>
              <a:off x="3402330" y="3679697"/>
              <a:ext cx="68580" cy="467995"/>
            </a:xfrm>
            <a:custGeom>
              <a:avLst/>
              <a:gdLst/>
              <a:ahLst/>
              <a:cxnLst/>
              <a:rect l="l" t="t" r="r" b="b"/>
              <a:pathLst>
                <a:path w="68579" h="467995">
                  <a:moveTo>
                    <a:pt x="68579" y="0"/>
                  </a:moveTo>
                  <a:lnTo>
                    <a:pt x="0" y="0"/>
                  </a:lnTo>
                  <a:lnTo>
                    <a:pt x="0" y="467868"/>
                  </a:lnTo>
                  <a:lnTo>
                    <a:pt x="68579" y="467868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28">
              <a:extLst>
                <a:ext uri="{FF2B5EF4-FFF2-40B4-BE49-F238E27FC236}">
                  <a16:creationId xmlns:a16="http://schemas.microsoft.com/office/drawing/2014/main" id="{564F8F1F-95E2-06A4-B10C-BCC8B5A36EDE}"/>
                </a:ext>
              </a:extLst>
            </p:cNvPr>
            <p:cNvSpPr/>
            <p:nvPr/>
          </p:nvSpPr>
          <p:spPr>
            <a:xfrm>
              <a:off x="3402330" y="3679697"/>
              <a:ext cx="68580" cy="467995"/>
            </a:xfrm>
            <a:custGeom>
              <a:avLst/>
              <a:gdLst/>
              <a:ahLst/>
              <a:cxnLst/>
              <a:rect l="l" t="t" r="r" b="b"/>
              <a:pathLst>
                <a:path w="68579" h="467995">
                  <a:moveTo>
                    <a:pt x="0" y="467868"/>
                  </a:moveTo>
                  <a:lnTo>
                    <a:pt x="68579" y="467868"/>
                  </a:lnTo>
                  <a:lnTo>
                    <a:pt x="68579" y="0"/>
                  </a:lnTo>
                  <a:lnTo>
                    <a:pt x="0" y="0"/>
                  </a:lnTo>
                  <a:lnTo>
                    <a:pt x="0" y="467868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29">
              <a:extLst>
                <a:ext uri="{FF2B5EF4-FFF2-40B4-BE49-F238E27FC236}">
                  <a16:creationId xmlns:a16="http://schemas.microsoft.com/office/drawing/2014/main" id="{FCCB709A-A59A-870F-E490-B6026BFCB124}"/>
                </a:ext>
              </a:extLst>
            </p:cNvPr>
            <p:cNvSpPr/>
            <p:nvPr/>
          </p:nvSpPr>
          <p:spPr>
            <a:xfrm>
              <a:off x="3525774" y="3787901"/>
              <a:ext cx="68580" cy="253365"/>
            </a:xfrm>
            <a:custGeom>
              <a:avLst/>
              <a:gdLst/>
              <a:ahLst/>
              <a:cxnLst/>
              <a:rect l="l" t="t" r="r" b="b"/>
              <a:pathLst>
                <a:path w="68579" h="253364">
                  <a:moveTo>
                    <a:pt x="68579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68579" y="252984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30">
              <a:extLst>
                <a:ext uri="{FF2B5EF4-FFF2-40B4-BE49-F238E27FC236}">
                  <a16:creationId xmlns:a16="http://schemas.microsoft.com/office/drawing/2014/main" id="{C80F682E-124F-E94D-CE07-6C3E97967434}"/>
                </a:ext>
              </a:extLst>
            </p:cNvPr>
            <p:cNvSpPr/>
            <p:nvPr/>
          </p:nvSpPr>
          <p:spPr>
            <a:xfrm>
              <a:off x="3525774" y="3787901"/>
              <a:ext cx="68580" cy="253365"/>
            </a:xfrm>
            <a:custGeom>
              <a:avLst/>
              <a:gdLst/>
              <a:ahLst/>
              <a:cxnLst/>
              <a:rect l="l" t="t" r="r" b="b"/>
              <a:pathLst>
                <a:path w="68579" h="253364">
                  <a:moveTo>
                    <a:pt x="0" y="252984"/>
                  </a:moveTo>
                  <a:lnTo>
                    <a:pt x="68579" y="252984"/>
                  </a:lnTo>
                  <a:lnTo>
                    <a:pt x="68579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31">
              <a:extLst>
                <a:ext uri="{FF2B5EF4-FFF2-40B4-BE49-F238E27FC236}">
                  <a16:creationId xmlns:a16="http://schemas.microsoft.com/office/drawing/2014/main" id="{C7122C15-4EBE-3AC4-773B-649E0061FF8A}"/>
                </a:ext>
              </a:extLst>
            </p:cNvPr>
            <p:cNvSpPr/>
            <p:nvPr/>
          </p:nvSpPr>
          <p:spPr>
            <a:xfrm>
              <a:off x="4168902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70103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70103" y="792480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32">
              <a:extLst>
                <a:ext uri="{FF2B5EF4-FFF2-40B4-BE49-F238E27FC236}">
                  <a16:creationId xmlns:a16="http://schemas.microsoft.com/office/drawing/2014/main" id="{91B88173-80B9-D537-0449-82E8BA3BA5D1}"/>
                </a:ext>
              </a:extLst>
            </p:cNvPr>
            <p:cNvSpPr/>
            <p:nvPr/>
          </p:nvSpPr>
          <p:spPr>
            <a:xfrm>
              <a:off x="4168902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0" y="792480"/>
                  </a:moveTo>
                  <a:lnTo>
                    <a:pt x="70103" y="792480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33">
              <a:extLst>
                <a:ext uri="{FF2B5EF4-FFF2-40B4-BE49-F238E27FC236}">
                  <a16:creationId xmlns:a16="http://schemas.microsoft.com/office/drawing/2014/main" id="{0F1AFE6C-8FDC-0485-1C7B-50A7BA456E56}"/>
                </a:ext>
              </a:extLst>
            </p:cNvPr>
            <p:cNvSpPr/>
            <p:nvPr/>
          </p:nvSpPr>
          <p:spPr>
            <a:xfrm>
              <a:off x="404545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70103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70103" y="684276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34">
              <a:extLst>
                <a:ext uri="{FF2B5EF4-FFF2-40B4-BE49-F238E27FC236}">
                  <a16:creationId xmlns:a16="http://schemas.microsoft.com/office/drawing/2014/main" id="{B739002F-F1D3-8454-0565-845F673ED333}"/>
                </a:ext>
              </a:extLst>
            </p:cNvPr>
            <p:cNvSpPr/>
            <p:nvPr/>
          </p:nvSpPr>
          <p:spPr>
            <a:xfrm>
              <a:off x="404545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0" y="684276"/>
                  </a:moveTo>
                  <a:lnTo>
                    <a:pt x="70103" y="684276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35">
              <a:extLst>
                <a:ext uri="{FF2B5EF4-FFF2-40B4-BE49-F238E27FC236}">
                  <a16:creationId xmlns:a16="http://schemas.microsoft.com/office/drawing/2014/main" id="{3781B1FB-6380-53A4-F981-148233AB4103}"/>
                </a:ext>
              </a:extLst>
            </p:cNvPr>
            <p:cNvSpPr/>
            <p:nvPr/>
          </p:nvSpPr>
          <p:spPr>
            <a:xfrm>
              <a:off x="3922014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70103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70103" y="57607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6">
              <a:extLst>
                <a:ext uri="{FF2B5EF4-FFF2-40B4-BE49-F238E27FC236}">
                  <a16:creationId xmlns:a16="http://schemas.microsoft.com/office/drawing/2014/main" id="{07AC196E-C822-9858-95D6-B594944EE87D}"/>
                </a:ext>
              </a:extLst>
            </p:cNvPr>
            <p:cNvSpPr/>
            <p:nvPr/>
          </p:nvSpPr>
          <p:spPr>
            <a:xfrm>
              <a:off x="3922014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0" y="576071"/>
                  </a:moveTo>
                  <a:lnTo>
                    <a:pt x="70103" y="57607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7">
              <a:extLst>
                <a:ext uri="{FF2B5EF4-FFF2-40B4-BE49-F238E27FC236}">
                  <a16:creationId xmlns:a16="http://schemas.microsoft.com/office/drawing/2014/main" id="{E4FBF701-C8E4-DF14-4618-A7F6204EC750}"/>
                </a:ext>
              </a:extLst>
            </p:cNvPr>
            <p:cNvSpPr/>
            <p:nvPr/>
          </p:nvSpPr>
          <p:spPr>
            <a:xfrm>
              <a:off x="3798570" y="3679697"/>
              <a:ext cx="70485" cy="467995"/>
            </a:xfrm>
            <a:custGeom>
              <a:avLst/>
              <a:gdLst/>
              <a:ahLst/>
              <a:cxnLst/>
              <a:rect l="l" t="t" r="r" b="b"/>
              <a:pathLst>
                <a:path w="70485" h="467995">
                  <a:moveTo>
                    <a:pt x="70103" y="0"/>
                  </a:moveTo>
                  <a:lnTo>
                    <a:pt x="0" y="0"/>
                  </a:lnTo>
                  <a:lnTo>
                    <a:pt x="0" y="467868"/>
                  </a:lnTo>
                  <a:lnTo>
                    <a:pt x="70103" y="467868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8">
              <a:extLst>
                <a:ext uri="{FF2B5EF4-FFF2-40B4-BE49-F238E27FC236}">
                  <a16:creationId xmlns:a16="http://schemas.microsoft.com/office/drawing/2014/main" id="{FD1A0A07-AD2A-84D0-7312-9079D4C0EB2D}"/>
                </a:ext>
              </a:extLst>
            </p:cNvPr>
            <p:cNvSpPr/>
            <p:nvPr/>
          </p:nvSpPr>
          <p:spPr>
            <a:xfrm>
              <a:off x="3798570" y="3679697"/>
              <a:ext cx="70485" cy="467995"/>
            </a:xfrm>
            <a:custGeom>
              <a:avLst/>
              <a:gdLst/>
              <a:ahLst/>
              <a:cxnLst/>
              <a:rect l="l" t="t" r="r" b="b"/>
              <a:pathLst>
                <a:path w="70485" h="467995">
                  <a:moveTo>
                    <a:pt x="0" y="467868"/>
                  </a:moveTo>
                  <a:lnTo>
                    <a:pt x="70103" y="467868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467868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9">
              <a:extLst>
                <a:ext uri="{FF2B5EF4-FFF2-40B4-BE49-F238E27FC236}">
                  <a16:creationId xmlns:a16="http://schemas.microsoft.com/office/drawing/2014/main" id="{5031F920-8F0C-3F99-33EE-97740DD5117B}"/>
                </a:ext>
              </a:extLst>
            </p:cNvPr>
            <p:cNvSpPr/>
            <p:nvPr/>
          </p:nvSpPr>
          <p:spPr>
            <a:xfrm>
              <a:off x="3675126" y="3787901"/>
              <a:ext cx="70485" cy="253365"/>
            </a:xfrm>
            <a:custGeom>
              <a:avLst/>
              <a:gdLst/>
              <a:ahLst/>
              <a:cxnLst/>
              <a:rect l="l" t="t" r="r" b="b"/>
              <a:pathLst>
                <a:path w="70485" h="253364">
                  <a:moveTo>
                    <a:pt x="70103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70103" y="25298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40">
              <a:extLst>
                <a:ext uri="{FF2B5EF4-FFF2-40B4-BE49-F238E27FC236}">
                  <a16:creationId xmlns:a16="http://schemas.microsoft.com/office/drawing/2014/main" id="{0DC7D701-97F7-B213-5189-509ACBDFE72C}"/>
                </a:ext>
              </a:extLst>
            </p:cNvPr>
            <p:cNvSpPr/>
            <p:nvPr/>
          </p:nvSpPr>
          <p:spPr>
            <a:xfrm>
              <a:off x="3675126" y="3787901"/>
              <a:ext cx="70485" cy="253365"/>
            </a:xfrm>
            <a:custGeom>
              <a:avLst/>
              <a:gdLst/>
              <a:ahLst/>
              <a:cxnLst/>
              <a:rect l="l" t="t" r="r" b="b"/>
              <a:pathLst>
                <a:path w="70485" h="253364">
                  <a:moveTo>
                    <a:pt x="0" y="252984"/>
                  </a:moveTo>
                  <a:lnTo>
                    <a:pt x="70103" y="25298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68">
              <a:extLst>
                <a:ext uri="{FF2B5EF4-FFF2-40B4-BE49-F238E27FC236}">
                  <a16:creationId xmlns:a16="http://schemas.microsoft.com/office/drawing/2014/main" id="{57268FB3-8557-5185-4760-660281A0CEB7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2542" y="3871467"/>
              <a:ext cx="198755" cy="85725"/>
            </a:xfrm>
            <a:prstGeom prst="rect">
              <a:avLst/>
            </a:prstGeom>
          </p:spPr>
        </p:pic>
        <p:pic>
          <p:nvPicPr>
            <p:cNvPr id="150" name="object 70">
              <a:extLst>
                <a:ext uri="{FF2B5EF4-FFF2-40B4-BE49-F238E27FC236}">
                  <a16:creationId xmlns:a16="http://schemas.microsoft.com/office/drawing/2014/main" id="{54202E1B-8383-2363-8C43-BCBAB7BBA10D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66994" y="3871467"/>
              <a:ext cx="198754" cy="85725"/>
            </a:xfrm>
            <a:prstGeom prst="rect">
              <a:avLst/>
            </a:prstGeom>
          </p:spPr>
        </p:pic>
        <p:pic>
          <p:nvPicPr>
            <p:cNvPr id="151" name="object 71">
              <a:extLst>
                <a:ext uri="{FF2B5EF4-FFF2-40B4-BE49-F238E27FC236}">
                  <a16:creationId xmlns:a16="http://schemas.microsoft.com/office/drawing/2014/main" id="{A6C9274E-4988-F9C8-4285-D154CD7EAB7C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58818" y="3871467"/>
              <a:ext cx="198755" cy="85725"/>
            </a:xfrm>
            <a:prstGeom prst="rect">
              <a:avLst/>
            </a:prstGeom>
          </p:spPr>
        </p:pic>
        <p:pic>
          <p:nvPicPr>
            <p:cNvPr id="160" name="object 80">
              <a:extLst>
                <a:ext uri="{FF2B5EF4-FFF2-40B4-BE49-F238E27FC236}">
                  <a16:creationId xmlns:a16="http://schemas.microsoft.com/office/drawing/2014/main" id="{319174B8-6888-AB7B-5DFA-CCD4E6DC74F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9040" y="4495038"/>
              <a:ext cx="85725" cy="173862"/>
            </a:xfrm>
            <a:prstGeom prst="rect">
              <a:avLst/>
            </a:prstGeom>
          </p:spPr>
        </p:pic>
        <p:sp>
          <p:nvSpPr>
            <p:cNvPr id="4" name="object 15">
              <a:extLst>
                <a:ext uri="{FF2B5EF4-FFF2-40B4-BE49-F238E27FC236}">
                  <a16:creationId xmlns:a16="http://schemas.microsoft.com/office/drawing/2014/main" id="{BC717272-6C9C-CD64-35CA-81F9C7E4FC39}"/>
                </a:ext>
              </a:extLst>
            </p:cNvPr>
            <p:cNvSpPr txBox="1"/>
            <p:nvPr/>
          </p:nvSpPr>
          <p:spPr>
            <a:xfrm>
              <a:off x="3157473" y="2652521"/>
              <a:ext cx="212598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-20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Reconstructive</a:t>
              </a:r>
              <a:r>
                <a:rPr sz="1200" b="1" spc="80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 </a:t>
              </a:r>
              <a:r>
                <a:rPr sz="1200" b="1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sub-</a:t>
              </a:r>
              <a:r>
                <a:rPr sz="1200" b="1" spc="-10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network</a:t>
              </a:r>
              <a:endParaRPr sz="1200" dirty="0">
                <a:solidFill>
                  <a:srgbClr val="FF0000"/>
                </a:solidFill>
                <a:latin typeface="Noto Sans CJK HK"/>
                <a:cs typeface="Noto Sans CJK HK"/>
              </a:endParaRPr>
            </a:p>
          </p:txBody>
        </p:sp>
        <p:sp>
          <p:nvSpPr>
            <p:cNvPr id="157" name="object 77">
              <a:extLst>
                <a:ext uri="{FF2B5EF4-FFF2-40B4-BE49-F238E27FC236}">
                  <a16:creationId xmlns:a16="http://schemas.microsoft.com/office/drawing/2014/main" id="{83DEDF0E-382A-62B6-6C2F-DF818EB50F40}"/>
                </a:ext>
              </a:extLst>
            </p:cNvPr>
            <p:cNvSpPr txBox="1"/>
            <p:nvPr/>
          </p:nvSpPr>
          <p:spPr>
            <a:xfrm>
              <a:off x="4889627" y="4618101"/>
              <a:ext cx="334645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1800" spc="-30" baseline="11574" dirty="0">
                  <a:solidFill>
                    <a:srgbClr val="404040"/>
                  </a:solidFill>
                  <a:latin typeface="Symbola"/>
                  <a:cs typeface="Symbola"/>
                </a:rPr>
                <a:t>𝐿</a:t>
              </a:r>
              <a:r>
                <a:rPr sz="850" spc="-20" dirty="0">
                  <a:solidFill>
                    <a:srgbClr val="404040"/>
                  </a:solidFill>
                  <a:latin typeface="Symbola"/>
                  <a:cs typeface="Symbola"/>
                </a:rPr>
                <a:t>𝑟𝑒𝑐</a:t>
              </a:r>
              <a:endParaRPr sz="850">
                <a:latin typeface="Symbola"/>
                <a:cs typeface="Symbola"/>
              </a:endParaRPr>
            </a:p>
          </p:txBody>
        </p:sp>
        <p:pic>
          <p:nvPicPr>
            <p:cNvPr id="165" name="圖片 14">
              <a:extLst>
                <a:ext uri="{FF2B5EF4-FFF2-40B4-BE49-F238E27FC236}">
                  <a16:creationId xmlns:a16="http://schemas.microsoft.com/office/drawing/2014/main" id="{990FF4A7-E308-F755-8C2F-EA1651C45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0598" y="3336185"/>
              <a:ext cx="1154143" cy="1154143"/>
            </a:xfrm>
            <a:prstGeom prst="rect">
              <a:avLst/>
            </a:prstGeom>
          </p:spPr>
        </p:pic>
        <p:pic>
          <p:nvPicPr>
            <p:cNvPr id="166" name="圖片 20">
              <a:extLst>
                <a:ext uri="{FF2B5EF4-FFF2-40B4-BE49-F238E27FC236}">
                  <a16:creationId xmlns:a16="http://schemas.microsoft.com/office/drawing/2014/main" id="{30238832-2F75-6A4C-F9FB-A4B2461DA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7588" y="3335515"/>
              <a:ext cx="1198258" cy="1198258"/>
            </a:xfrm>
            <a:prstGeom prst="rect">
              <a:avLst/>
            </a:prstGeom>
          </p:spPr>
        </p:pic>
        <p:pic>
          <p:nvPicPr>
            <p:cNvPr id="167" name="圖片 14">
              <a:extLst>
                <a:ext uri="{FF2B5EF4-FFF2-40B4-BE49-F238E27FC236}">
                  <a16:creationId xmlns:a16="http://schemas.microsoft.com/office/drawing/2014/main" id="{687E7422-1D10-92DD-9A5E-4D098D789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06896" y="3605626"/>
              <a:ext cx="99978" cy="595006"/>
            </a:xfrm>
            <a:prstGeom prst="rect">
              <a:avLst/>
            </a:prstGeom>
          </p:spPr>
        </p:pic>
        <p:pic>
          <p:nvPicPr>
            <p:cNvPr id="168" name="圖片 20">
              <a:extLst>
                <a:ext uri="{FF2B5EF4-FFF2-40B4-BE49-F238E27FC236}">
                  <a16:creationId xmlns:a16="http://schemas.microsoft.com/office/drawing/2014/main" id="{69D70B83-A33B-1635-C3FD-3A012EE08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3374" y="3616992"/>
              <a:ext cx="97264" cy="600984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89E92876-8B83-BA3A-5755-1EE3DF6343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0721" y="118062"/>
            <a:ext cx="2141804" cy="10568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67F0B7-D3DB-82F5-546E-27D74A34AC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63014" y="92482"/>
            <a:ext cx="2245173" cy="11080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434CE3-B8EE-8A40-3DEB-A9A466F5C9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51452" y="1251486"/>
            <a:ext cx="2191073" cy="10755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713C7A-4407-755D-F41E-30F3CCBB5B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5554" y="1251487"/>
            <a:ext cx="2151027" cy="10755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4027A7D-444D-FFA9-AFAB-5F3FE49EE712}"/>
              </a:ext>
            </a:extLst>
          </p:cNvPr>
          <p:cNvSpPr txBox="1"/>
          <p:nvPr/>
        </p:nvSpPr>
        <p:spPr>
          <a:xfrm>
            <a:off x="7360770" y="2400522"/>
            <a:ext cx="974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Input</a:t>
            </a:r>
          </a:p>
          <a:p>
            <a:pPr algn="ctr"/>
            <a:r>
              <a:rPr kumimoji="1" lang="en-US" altLang="zh-CN" dirty="0"/>
              <a:t>anomaly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C6A9DF-EA78-67F1-ABAE-B5341B52C4C7}"/>
              </a:ext>
            </a:extLst>
          </p:cNvPr>
          <p:cNvSpPr txBox="1"/>
          <p:nvPr/>
        </p:nvSpPr>
        <p:spPr>
          <a:xfrm>
            <a:off x="9598657" y="2361065"/>
            <a:ext cx="974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Input</a:t>
            </a:r>
          </a:p>
          <a:p>
            <a:pPr algn="ctr"/>
            <a:r>
              <a:rPr kumimoji="1" lang="en-US" altLang="zh-CN" dirty="0"/>
              <a:t>anomaly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FC419B-42AA-F01A-999B-8CC5DA0217D2}"/>
              </a:ext>
            </a:extLst>
          </p:cNvPr>
          <p:cNvSpPr txBox="1"/>
          <p:nvPr/>
        </p:nvSpPr>
        <p:spPr>
          <a:xfrm>
            <a:off x="8504075" y="2388661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Output</a:t>
            </a:r>
          </a:p>
          <a:p>
            <a:pPr algn="ctr"/>
            <a:r>
              <a:rPr kumimoji="1" lang="en-US" altLang="zh-CN" dirty="0"/>
              <a:t>normal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2C2A27E-EB54-731C-FF7F-F984EBFD3753}"/>
              </a:ext>
            </a:extLst>
          </p:cNvPr>
          <p:cNvSpPr txBox="1"/>
          <p:nvPr/>
        </p:nvSpPr>
        <p:spPr>
          <a:xfrm>
            <a:off x="10868106" y="2400327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Output</a:t>
            </a:r>
          </a:p>
          <a:p>
            <a:pPr algn="ctr"/>
            <a:r>
              <a:rPr kumimoji="1" lang="en-US" altLang="zh-CN" dirty="0"/>
              <a:t>normal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D498206-EDC7-D2C3-D444-F64C76423C30}"/>
              </a:ext>
            </a:extLst>
          </p:cNvPr>
          <p:cNvSpPr/>
          <p:nvPr/>
        </p:nvSpPr>
        <p:spPr>
          <a:xfrm>
            <a:off x="7086091" y="2652521"/>
            <a:ext cx="974947" cy="190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3CD4CF2-8DEA-C672-F964-1A70041A072E}"/>
              </a:ext>
            </a:extLst>
          </p:cNvPr>
          <p:cNvSpPr txBox="1"/>
          <p:nvPr/>
        </p:nvSpPr>
        <p:spPr>
          <a:xfrm>
            <a:off x="1689394" y="5037954"/>
            <a:ext cx="932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 Question 1:</a:t>
            </a:r>
          </a:p>
          <a:p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	</a:t>
            </a:r>
            <a:r>
              <a:rPr kumimoji="1" lang="en-US" altLang="zh-CN" dirty="0">
                <a:solidFill>
                  <a:srgbClr val="FF0000"/>
                </a:solidFill>
              </a:rPr>
              <a:t>The effect of reconstruction is not necessarily good, so does reconstruction still have any effect?</a:t>
            </a:r>
          </a:p>
        </p:txBody>
      </p:sp>
    </p:spTree>
    <p:extLst>
      <p:ext uri="{BB962C8B-B14F-4D97-AF65-F5344CB8AC3E}">
        <p14:creationId xmlns:p14="http://schemas.microsoft.com/office/powerpoint/2010/main" val="2830147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bject 79">
            <a:extLst>
              <a:ext uri="{FF2B5EF4-FFF2-40B4-BE49-F238E27FC236}">
                <a16:creationId xmlns:a16="http://schemas.microsoft.com/office/drawing/2014/main" id="{C9034064-5C06-6FEE-5852-E28103A15F17}"/>
              </a:ext>
            </a:extLst>
          </p:cNvPr>
          <p:cNvSpPr/>
          <p:nvPr/>
        </p:nvSpPr>
        <p:spPr>
          <a:xfrm>
            <a:off x="5019040" y="4842510"/>
            <a:ext cx="85725" cy="318770"/>
          </a:xfrm>
          <a:custGeom>
            <a:avLst/>
            <a:gdLst/>
            <a:ahLst/>
            <a:cxnLst/>
            <a:rect l="l" t="t" r="r" b="b"/>
            <a:pathLst>
              <a:path w="85725" h="318770">
                <a:moveTo>
                  <a:pt x="57150" y="71500"/>
                </a:moveTo>
                <a:lnTo>
                  <a:pt x="28575" y="71500"/>
                </a:lnTo>
                <a:lnTo>
                  <a:pt x="28575" y="318388"/>
                </a:lnTo>
                <a:lnTo>
                  <a:pt x="57150" y="318388"/>
                </a:lnTo>
                <a:lnTo>
                  <a:pt x="57150" y="71500"/>
                </a:lnTo>
                <a:close/>
              </a:path>
              <a:path w="85725" h="31877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23" y="71500"/>
                </a:lnTo>
                <a:lnTo>
                  <a:pt x="42925" y="0"/>
                </a:lnTo>
                <a:close/>
              </a:path>
              <a:path w="85725" h="318770">
                <a:moveTo>
                  <a:pt x="78623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623" y="715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84">
            <a:extLst>
              <a:ext uri="{FF2B5EF4-FFF2-40B4-BE49-F238E27FC236}">
                <a16:creationId xmlns:a16="http://schemas.microsoft.com/office/drawing/2014/main" id="{22D61765-3FF7-8A31-43B9-8C66E94D91D9}"/>
              </a:ext>
            </a:extLst>
          </p:cNvPr>
          <p:cNvSpPr/>
          <p:nvPr/>
        </p:nvSpPr>
        <p:spPr>
          <a:xfrm>
            <a:off x="3040315" y="4951748"/>
            <a:ext cx="2628900" cy="988060"/>
          </a:xfrm>
          <a:custGeom>
            <a:avLst/>
            <a:gdLst/>
            <a:ahLst/>
            <a:cxnLst/>
            <a:rect l="l" t="t" r="r" b="b"/>
            <a:pathLst>
              <a:path w="2628900" h="988060">
                <a:moveTo>
                  <a:pt x="2464308" y="0"/>
                </a:moveTo>
                <a:lnTo>
                  <a:pt x="164591" y="0"/>
                </a:lnTo>
                <a:lnTo>
                  <a:pt x="120826" y="5877"/>
                </a:lnTo>
                <a:lnTo>
                  <a:pt x="81505" y="22464"/>
                </a:lnTo>
                <a:lnTo>
                  <a:pt x="48196" y="48196"/>
                </a:lnTo>
                <a:lnTo>
                  <a:pt x="22464" y="81505"/>
                </a:lnTo>
                <a:lnTo>
                  <a:pt x="5877" y="120826"/>
                </a:lnTo>
                <a:lnTo>
                  <a:pt x="0" y="164592"/>
                </a:lnTo>
                <a:lnTo>
                  <a:pt x="0" y="822960"/>
                </a:lnTo>
                <a:lnTo>
                  <a:pt x="5877" y="866716"/>
                </a:lnTo>
                <a:lnTo>
                  <a:pt x="22464" y="906034"/>
                </a:lnTo>
                <a:lnTo>
                  <a:pt x="48196" y="939345"/>
                </a:lnTo>
                <a:lnTo>
                  <a:pt x="81505" y="965081"/>
                </a:lnTo>
                <a:lnTo>
                  <a:pt x="120826" y="981672"/>
                </a:lnTo>
                <a:lnTo>
                  <a:pt x="164591" y="987552"/>
                </a:lnTo>
                <a:lnTo>
                  <a:pt x="2464308" y="987552"/>
                </a:lnTo>
                <a:lnTo>
                  <a:pt x="2508073" y="981672"/>
                </a:lnTo>
                <a:lnTo>
                  <a:pt x="2547394" y="965081"/>
                </a:lnTo>
                <a:lnTo>
                  <a:pt x="2580703" y="939345"/>
                </a:lnTo>
                <a:lnTo>
                  <a:pt x="2606435" y="906034"/>
                </a:lnTo>
                <a:lnTo>
                  <a:pt x="2623022" y="866716"/>
                </a:lnTo>
                <a:lnTo>
                  <a:pt x="2628900" y="822960"/>
                </a:lnTo>
                <a:lnTo>
                  <a:pt x="2628900" y="164592"/>
                </a:lnTo>
                <a:lnTo>
                  <a:pt x="2623022" y="120826"/>
                </a:lnTo>
                <a:lnTo>
                  <a:pt x="2606435" y="81505"/>
                </a:lnTo>
                <a:lnTo>
                  <a:pt x="2580703" y="48196"/>
                </a:lnTo>
                <a:lnTo>
                  <a:pt x="2547394" y="22464"/>
                </a:lnTo>
                <a:lnTo>
                  <a:pt x="2508073" y="5877"/>
                </a:lnTo>
                <a:lnTo>
                  <a:pt x="2464308" y="0"/>
                </a:lnTo>
                <a:close/>
              </a:path>
            </a:pathLst>
          </a:custGeom>
          <a:solidFill>
            <a:srgbClr val="FFE699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85">
            <a:extLst>
              <a:ext uri="{FF2B5EF4-FFF2-40B4-BE49-F238E27FC236}">
                <a16:creationId xmlns:a16="http://schemas.microsoft.com/office/drawing/2014/main" id="{3D7A75C0-514C-F877-A1BC-DCFAEA009729}"/>
              </a:ext>
            </a:extLst>
          </p:cNvPr>
          <p:cNvSpPr/>
          <p:nvPr/>
        </p:nvSpPr>
        <p:spPr>
          <a:xfrm>
            <a:off x="3040315" y="4951748"/>
            <a:ext cx="2628900" cy="988060"/>
          </a:xfrm>
          <a:custGeom>
            <a:avLst/>
            <a:gdLst/>
            <a:ahLst/>
            <a:cxnLst/>
            <a:rect l="l" t="t" r="r" b="b"/>
            <a:pathLst>
              <a:path w="2628900" h="988060">
                <a:moveTo>
                  <a:pt x="0" y="164592"/>
                </a:moveTo>
                <a:lnTo>
                  <a:pt x="5877" y="120826"/>
                </a:lnTo>
                <a:lnTo>
                  <a:pt x="22464" y="81505"/>
                </a:lnTo>
                <a:lnTo>
                  <a:pt x="48196" y="48196"/>
                </a:lnTo>
                <a:lnTo>
                  <a:pt x="81505" y="22464"/>
                </a:lnTo>
                <a:lnTo>
                  <a:pt x="120826" y="5877"/>
                </a:lnTo>
                <a:lnTo>
                  <a:pt x="164591" y="0"/>
                </a:lnTo>
                <a:lnTo>
                  <a:pt x="2464308" y="0"/>
                </a:lnTo>
                <a:lnTo>
                  <a:pt x="2508073" y="5877"/>
                </a:lnTo>
                <a:lnTo>
                  <a:pt x="2547394" y="22464"/>
                </a:lnTo>
                <a:lnTo>
                  <a:pt x="2580703" y="48196"/>
                </a:lnTo>
                <a:lnTo>
                  <a:pt x="2606435" y="81505"/>
                </a:lnTo>
                <a:lnTo>
                  <a:pt x="2623022" y="120826"/>
                </a:lnTo>
                <a:lnTo>
                  <a:pt x="2628900" y="164592"/>
                </a:lnTo>
                <a:lnTo>
                  <a:pt x="2628900" y="822960"/>
                </a:lnTo>
                <a:lnTo>
                  <a:pt x="2623022" y="866716"/>
                </a:lnTo>
                <a:lnTo>
                  <a:pt x="2606435" y="906034"/>
                </a:lnTo>
                <a:lnTo>
                  <a:pt x="2580703" y="939345"/>
                </a:lnTo>
                <a:lnTo>
                  <a:pt x="2547394" y="965081"/>
                </a:lnTo>
                <a:lnTo>
                  <a:pt x="2508073" y="981672"/>
                </a:lnTo>
                <a:lnTo>
                  <a:pt x="2464308" y="987552"/>
                </a:lnTo>
                <a:lnTo>
                  <a:pt x="164591" y="987552"/>
                </a:lnTo>
                <a:lnTo>
                  <a:pt x="120826" y="981672"/>
                </a:lnTo>
                <a:lnTo>
                  <a:pt x="81505" y="965081"/>
                </a:lnTo>
                <a:lnTo>
                  <a:pt x="48196" y="939345"/>
                </a:lnTo>
                <a:lnTo>
                  <a:pt x="22464" y="906034"/>
                </a:lnTo>
                <a:lnTo>
                  <a:pt x="5877" y="866716"/>
                </a:lnTo>
                <a:lnTo>
                  <a:pt x="0" y="822960"/>
                </a:lnTo>
                <a:lnTo>
                  <a:pt x="0" y="164592"/>
                </a:lnTo>
                <a:close/>
              </a:path>
            </a:pathLst>
          </a:custGeom>
          <a:ln w="19050">
            <a:solidFill>
              <a:srgbClr val="AEABA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86">
            <a:extLst>
              <a:ext uri="{FF2B5EF4-FFF2-40B4-BE49-F238E27FC236}">
                <a16:creationId xmlns:a16="http://schemas.microsoft.com/office/drawing/2014/main" id="{B39CBBE4-D38D-DA0E-4C5B-6503EE537FF7}"/>
              </a:ext>
            </a:extLst>
          </p:cNvPr>
          <p:cNvSpPr txBox="1"/>
          <p:nvPr/>
        </p:nvSpPr>
        <p:spPr>
          <a:xfrm>
            <a:off x="3244723" y="4981447"/>
            <a:ext cx="12725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Anomaly</a:t>
            </a:r>
            <a:r>
              <a:rPr sz="1000" b="1" spc="-2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0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generation</a:t>
            </a:r>
            <a:endParaRPr sz="1000" dirty="0">
              <a:solidFill>
                <a:srgbClr val="FF0000"/>
              </a:solidFill>
              <a:latin typeface="Noto Sans CJK HK"/>
              <a:cs typeface="Noto Sans CJK HK"/>
            </a:endParaRPr>
          </a:p>
        </p:txBody>
      </p:sp>
      <p:grpSp>
        <p:nvGrpSpPr>
          <p:cNvPr id="176" name="object 87">
            <a:extLst>
              <a:ext uri="{FF2B5EF4-FFF2-40B4-BE49-F238E27FC236}">
                <a16:creationId xmlns:a16="http://schemas.microsoft.com/office/drawing/2014/main" id="{B877C3C0-E259-40EF-0C79-F74107A14DB5}"/>
              </a:ext>
            </a:extLst>
          </p:cNvPr>
          <p:cNvGrpSpPr/>
          <p:nvPr/>
        </p:nvGrpSpPr>
        <p:grpSpPr>
          <a:xfrm>
            <a:off x="3758946" y="5169408"/>
            <a:ext cx="1805559" cy="546100"/>
            <a:chOff x="3758946" y="5169408"/>
            <a:chExt cx="1805559" cy="546100"/>
          </a:xfrm>
        </p:grpSpPr>
        <p:sp>
          <p:nvSpPr>
            <p:cNvPr id="181" name="object 89">
              <a:extLst>
                <a:ext uri="{FF2B5EF4-FFF2-40B4-BE49-F238E27FC236}">
                  <a16:creationId xmlns:a16="http://schemas.microsoft.com/office/drawing/2014/main" id="{937F07DE-D1E4-0F44-19E5-A0A50E025BD7}"/>
                </a:ext>
              </a:extLst>
            </p:cNvPr>
            <p:cNvSpPr/>
            <p:nvPr/>
          </p:nvSpPr>
          <p:spPr>
            <a:xfrm>
              <a:off x="4046220" y="5169408"/>
              <a:ext cx="1518285" cy="546100"/>
            </a:xfrm>
            <a:custGeom>
              <a:avLst/>
              <a:gdLst/>
              <a:ahLst/>
              <a:cxnLst/>
              <a:rect l="l" t="t" r="r" b="b"/>
              <a:pathLst>
                <a:path w="1518285" h="546100">
                  <a:moveTo>
                    <a:pt x="1517903" y="0"/>
                  </a:moveTo>
                  <a:lnTo>
                    <a:pt x="0" y="0"/>
                  </a:lnTo>
                  <a:lnTo>
                    <a:pt x="0" y="545592"/>
                  </a:lnTo>
                  <a:lnTo>
                    <a:pt x="1517903" y="545592"/>
                  </a:lnTo>
                  <a:lnTo>
                    <a:pt x="1517903" y="0"/>
                  </a:lnTo>
                  <a:close/>
                </a:path>
              </a:pathLst>
            </a:custGeom>
            <a:solidFill>
              <a:srgbClr val="AEABAB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91">
              <a:extLst>
                <a:ext uri="{FF2B5EF4-FFF2-40B4-BE49-F238E27FC236}">
                  <a16:creationId xmlns:a16="http://schemas.microsoft.com/office/drawing/2014/main" id="{C282B6C6-8191-91C5-6022-EBA834A1955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8946" y="5400040"/>
              <a:ext cx="233679" cy="85725"/>
            </a:xfrm>
            <a:prstGeom prst="rect">
              <a:avLst/>
            </a:prstGeom>
          </p:spPr>
        </p:pic>
      </p:grpSp>
      <p:pic>
        <p:nvPicPr>
          <p:cNvPr id="177" name="圖片 7">
            <a:extLst>
              <a:ext uri="{FF2B5EF4-FFF2-40B4-BE49-F238E27FC236}">
                <a16:creationId xmlns:a16="http://schemas.microsoft.com/office/drawing/2014/main" id="{DDFC05A9-C753-858F-4BD9-70F238A6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39" y="5194044"/>
            <a:ext cx="463150" cy="463150"/>
          </a:xfrm>
          <a:prstGeom prst="rect">
            <a:avLst/>
          </a:prstGeom>
        </p:spPr>
      </p:pic>
      <p:pic>
        <p:nvPicPr>
          <p:cNvPr id="178" name="圖片 18">
            <a:extLst>
              <a:ext uri="{FF2B5EF4-FFF2-40B4-BE49-F238E27FC236}">
                <a16:creationId xmlns:a16="http://schemas.microsoft.com/office/drawing/2014/main" id="{F018F084-1A50-AF56-22AF-827DBDADB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607" y="5194044"/>
            <a:ext cx="463150" cy="463150"/>
          </a:xfrm>
          <a:prstGeom prst="rect">
            <a:avLst/>
          </a:prstGeom>
        </p:spPr>
      </p:pic>
      <p:pic>
        <p:nvPicPr>
          <p:cNvPr id="179" name="圖片 20">
            <a:extLst>
              <a:ext uri="{FF2B5EF4-FFF2-40B4-BE49-F238E27FC236}">
                <a16:creationId xmlns:a16="http://schemas.microsoft.com/office/drawing/2014/main" id="{E9F03D42-0FBC-622B-8A2B-42E99D0A6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605" y="5175794"/>
            <a:ext cx="485453" cy="485453"/>
          </a:xfrm>
          <a:prstGeom prst="rect">
            <a:avLst/>
          </a:prstGeom>
        </p:spPr>
      </p:pic>
      <p:pic>
        <p:nvPicPr>
          <p:cNvPr id="180" name="圖片 14">
            <a:extLst>
              <a:ext uri="{FF2B5EF4-FFF2-40B4-BE49-F238E27FC236}">
                <a16:creationId xmlns:a16="http://schemas.microsoft.com/office/drawing/2014/main" id="{1A32688B-6959-3F7B-6197-23C29B3F3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936" y="5214562"/>
            <a:ext cx="489190" cy="4891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B24C5E9-59FB-41C5-8CEB-C75D71C2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89" name="object 9">
            <a:extLst>
              <a:ext uri="{FF2B5EF4-FFF2-40B4-BE49-F238E27FC236}">
                <a16:creationId xmlns:a16="http://schemas.microsoft.com/office/drawing/2014/main" id="{24D08636-5397-47FA-B5D9-DC08FCF96450}"/>
              </a:ext>
            </a:extLst>
          </p:cNvPr>
          <p:cNvSpPr/>
          <p:nvPr/>
        </p:nvSpPr>
        <p:spPr>
          <a:xfrm>
            <a:off x="3180969" y="1945181"/>
            <a:ext cx="5671820" cy="15875"/>
          </a:xfrm>
          <a:custGeom>
            <a:avLst/>
            <a:gdLst/>
            <a:ahLst/>
            <a:cxnLst/>
            <a:rect l="l" t="t" r="r" b="b"/>
            <a:pathLst>
              <a:path w="5671820" h="15875">
                <a:moveTo>
                  <a:pt x="0" y="15620"/>
                </a:moveTo>
                <a:lnTo>
                  <a:pt x="5671311" y="0"/>
                </a:lnTo>
              </a:path>
            </a:pathLst>
          </a:custGeom>
          <a:ln w="25400">
            <a:solidFill>
              <a:srgbClr val="76707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0">
            <a:extLst>
              <a:ext uri="{FF2B5EF4-FFF2-40B4-BE49-F238E27FC236}">
                <a16:creationId xmlns:a16="http://schemas.microsoft.com/office/drawing/2014/main" id="{0014D5A4-B873-4ED0-9FD6-DC1FC7784F11}"/>
              </a:ext>
            </a:extLst>
          </p:cNvPr>
          <p:cNvSpPr/>
          <p:nvPr/>
        </p:nvSpPr>
        <p:spPr>
          <a:xfrm>
            <a:off x="732663" y="1795066"/>
            <a:ext cx="2447925" cy="315595"/>
          </a:xfrm>
          <a:custGeom>
            <a:avLst/>
            <a:gdLst/>
            <a:ahLst/>
            <a:cxnLst/>
            <a:rect l="l" t="t" r="r" b="b"/>
            <a:pathLst>
              <a:path w="2447925" h="315594">
                <a:moveTo>
                  <a:pt x="2289810" y="0"/>
                </a:moveTo>
                <a:lnTo>
                  <a:pt x="157733" y="0"/>
                </a:lnTo>
                <a:lnTo>
                  <a:pt x="107879" y="8040"/>
                </a:lnTo>
                <a:lnTo>
                  <a:pt x="64580" y="30431"/>
                </a:lnTo>
                <a:lnTo>
                  <a:pt x="30434" y="64574"/>
                </a:lnTo>
                <a:lnTo>
                  <a:pt x="8041" y="107874"/>
                </a:lnTo>
                <a:lnTo>
                  <a:pt x="0" y="157733"/>
                </a:lnTo>
                <a:lnTo>
                  <a:pt x="8041" y="207593"/>
                </a:lnTo>
                <a:lnTo>
                  <a:pt x="30434" y="250893"/>
                </a:lnTo>
                <a:lnTo>
                  <a:pt x="64580" y="285036"/>
                </a:lnTo>
                <a:lnTo>
                  <a:pt x="107879" y="307427"/>
                </a:lnTo>
                <a:lnTo>
                  <a:pt x="157733" y="315467"/>
                </a:lnTo>
                <a:lnTo>
                  <a:pt x="2289810" y="315467"/>
                </a:lnTo>
                <a:lnTo>
                  <a:pt x="2339669" y="307427"/>
                </a:lnTo>
                <a:lnTo>
                  <a:pt x="2382969" y="285036"/>
                </a:lnTo>
                <a:lnTo>
                  <a:pt x="2417112" y="250893"/>
                </a:lnTo>
                <a:lnTo>
                  <a:pt x="2439503" y="207593"/>
                </a:lnTo>
                <a:lnTo>
                  <a:pt x="2447543" y="157733"/>
                </a:lnTo>
                <a:lnTo>
                  <a:pt x="2439503" y="107874"/>
                </a:lnTo>
                <a:lnTo>
                  <a:pt x="2417112" y="64574"/>
                </a:lnTo>
                <a:lnTo>
                  <a:pt x="2382969" y="30431"/>
                </a:lnTo>
                <a:lnTo>
                  <a:pt x="2339669" y="8040"/>
                </a:lnTo>
                <a:lnTo>
                  <a:pt x="22898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1">
            <a:extLst>
              <a:ext uri="{FF2B5EF4-FFF2-40B4-BE49-F238E27FC236}">
                <a16:creationId xmlns:a16="http://schemas.microsoft.com/office/drawing/2014/main" id="{7B339FC1-7B2E-43CF-8585-42EFC4872E6F}"/>
              </a:ext>
            </a:extLst>
          </p:cNvPr>
          <p:cNvSpPr/>
          <p:nvPr/>
        </p:nvSpPr>
        <p:spPr>
          <a:xfrm>
            <a:off x="732663" y="1795066"/>
            <a:ext cx="2447925" cy="315595"/>
          </a:xfrm>
          <a:custGeom>
            <a:avLst/>
            <a:gdLst/>
            <a:ahLst/>
            <a:cxnLst/>
            <a:rect l="l" t="t" r="r" b="b"/>
            <a:pathLst>
              <a:path w="2447925" h="315594">
                <a:moveTo>
                  <a:pt x="0" y="157733"/>
                </a:moveTo>
                <a:lnTo>
                  <a:pt x="8041" y="107874"/>
                </a:lnTo>
                <a:lnTo>
                  <a:pt x="30434" y="64574"/>
                </a:lnTo>
                <a:lnTo>
                  <a:pt x="64580" y="30431"/>
                </a:lnTo>
                <a:lnTo>
                  <a:pt x="107879" y="8040"/>
                </a:lnTo>
                <a:lnTo>
                  <a:pt x="157733" y="0"/>
                </a:lnTo>
                <a:lnTo>
                  <a:pt x="2289810" y="0"/>
                </a:lnTo>
                <a:lnTo>
                  <a:pt x="2339669" y="8040"/>
                </a:lnTo>
                <a:lnTo>
                  <a:pt x="2382969" y="30431"/>
                </a:lnTo>
                <a:lnTo>
                  <a:pt x="2417112" y="64574"/>
                </a:lnTo>
                <a:lnTo>
                  <a:pt x="2439503" y="107874"/>
                </a:lnTo>
                <a:lnTo>
                  <a:pt x="2447543" y="157733"/>
                </a:lnTo>
                <a:lnTo>
                  <a:pt x="2439503" y="207593"/>
                </a:lnTo>
                <a:lnTo>
                  <a:pt x="2417112" y="250893"/>
                </a:lnTo>
                <a:lnTo>
                  <a:pt x="2382969" y="285036"/>
                </a:lnTo>
                <a:lnTo>
                  <a:pt x="2339669" y="307427"/>
                </a:lnTo>
                <a:lnTo>
                  <a:pt x="2289810" y="315467"/>
                </a:lnTo>
                <a:lnTo>
                  <a:pt x="157733" y="315467"/>
                </a:lnTo>
                <a:lnTo>
                  <a:pt x="107879" y="307427"/>
                </a:lnTo>
                <a:lnTo>
                  <a:pt x="64580" y="285036"/>
                </a:lnTo>
                <a:lnTo>
                  <a:pt x="30434" y="250893"/>
                </a:lnTo>
                <a:lnTo>
                  <a:pt x="8041" y="207593"/>
                </a:lnTo>
                <a:lnTo>
                  <a:pt x="0" y="157733"/>
                </a:lnTo>
                <a:close/>
              </a:path>
            </a:pathLst>
          </a:custGeom>
          <a:ln w="12699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12">
            <a:extLst>
              <a:ext uri="{FF2B5EF4-FFF2-40B4-BE49-F238E27FC236}">
                <a16:creationId xmlns:a16="http://schemas.microsoft.com/office/drawing/2014/main" id="{2CDADEBA-BE96-4F8B-A6C4-E1C2A3986CC0}"/>
              </a:ext>
            </a:extLst>
          </p:cNvPr>
          <p:cNvSpPr txBox="1"/>
          <p:nvPr/>
        </p:nvSpPr>
        <p:spPr>
          <a:xfrm>
            <a:off x="904062" y="1844850"/>
            <a:ext cx="21037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30" dirty="0">
                <a:solidFill>
                  <a:srgbClr val="BEBEBE"/>
                </a:solidFill>
                <a:latin typeface="Noto Sans CJK HK"/>
                <a:cs typeface="Noto Sans CJK HK"/>
              </a:rPr>
              <a:t>Simulated</a:t>
            </a:r>
            <a:r>
              <a:rPr sz="1100" b="1" spc="-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anomaly</a:t>
            </a:r>
            <a:r>
              <a:rPr sz="1100" b="1" spc="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generation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93" name="object 13">
            <a:extLst>
              <a:ext uri="{FF2B5EF4-FFF2-40B4-BE49-F238E27FC236}">
                <a16:creationId xmlns:a16="http://schemas.microsoft.com/office/drawing/2014/main" id="{8F833CFD-52AB-44A0-8689-2D33A18B6D57}"/>
              </a:ext>
            </a:extLst>
          </p:cNvPr>
          <p:cNvGrpSpPr/>
          <p:nvPr/>
        </p:nvGrpSpPr>
        <p:grpSpPr>
          <a:xfrm>
            <a:off x="3395090" y="1763012"/>
            <a:ext cx="2562225" cy="429895"/>
            <a:chOff x="3249167" y="1539189"/>
            <a:chExt cx="2562225" cy="429895"/>
          </a:xfrm>
        </p:grpSpPr>
        <p:pic>
          <p:nvPicPr>
            <p:cNvPr id="94" name="object 14">
              <a:extLst>
                <a:ext uri="{FF2B5EF4-FFF2-40B4-BE49-F238E27FC236}">
                  <a16:creationId xmlns:a16="http://schemas.microsoft.com/office/drawing/2014/main" id="{855ED59C-B0BB-4C11-9281-BFA99E59F1A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9167" y="1539189"/>
              <a:ext cx="2561844" cy="429818"/>
            </a:xfrm>
            <a:prstGeom prst="rect">
              <a:avLst/>
            </a:prstGeom>
          </p:spPr>
        </p:pic>
        <p:sp>
          <p:nvSpPr>
            <p:cNvPr id="95" name="object 15">
              <a:extLst>
                <a:ext uri="{FF2B5EF4-FFF2-40B4-BE49-F238E27FC236}">
                  <a16:creationId xmlns:a16="http://schemas.microsoft.com/office/drawing/2014/main" id="{83835FD5-593D-41FC-9FE7-E354D4AC2EA3}"/>
                </a:ext>
              </a:extLst>
            </p:cNvPr>
            <p:cNvSpPr/>
            <p:nvPr/>
          </p:nvSpPr>
          <p:spPr>
            <a:xfrm>
              <a:off x="3281171" y="1571243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2289810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7"/>
                  </a:lnTo>
                  <a:lnTo>
                    <a:pt x="2289810" y="315467"/>
                  </a:lnTo>
                  <a:lnTo>
                    <a:pt x="2339669" y="307427"/>
                  </a:lnTo>
                  <a:lnTo>
                    <a:pt x="2382969" y="285036"/>
                  </a:lnTo>
                  <a:lnTo>
                    <a:pt x="2417112" y="250893"/>
                  </a:lnTo>
                  <a:lnTo>
                    <a:pt x="2439503" y="207593"/>
                  </a:lnTo>
                  <a:lnTo>
                    <a:pt x="2447543" y="157733"/>
                  </a:lnTo>
                  <a:lnTo>
                    <a:pt x="2439503" y="107874"/>
                  </a:lnTo>
                  <a:lnTo>
                    <a:pt x="2417112" y="64574"/>
                  </a:lnTo>
                  <a:lnTo>
                    <a:pt x="2382969" y="30431"/>
                  </a:lnTo>
                  <a:lnTo>
                    <a:pt x="2339669" y="8040"/>
                  </a:lnTo>
                  <a:lnTo>
                    <a:pt x="228981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16">
              <a:extLst>
                <a:ext uri="{FF2B5EF4-FFF2-40B4-BE49-F238E27FC236}">
                  <a16:creationId xmlns:a16="http://schemas.microsoft.com/office/drawing/2014/main" id="{22E595D4-9624-4054-AEC3-232619859681}"/>
                </a:ext>
              </a:extLst>
            </p:cNvPr>
            <p:cNvSpPr/>
            <p:nvPr/>
          </p:nvSpPr>
          <p:spPr>
            <a:xfrm>
              <a:off x="3281171" y="1571243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289810" y="0"/>
                  </a:lnTo>
                  <a:lnTo>
                    <a:pt x="2339669" y="8040"/>
                  </a:lnTo>
                  <a:lnTo>
                    <a:pt x="2382969" y="30431"/>
                  </a:lnTo>
                  <a:lnTo>
                    <a:pt x="2417112" y="64574"/>
                  </a:lnTo>
                  <a:lnTo>
                    <a:pt x="2439503" y="107874"/>
                  </a:lnTo>
                  <a:lnTo>
                    <a:pt x="2447543" y="157733"/>
                  </a:lnTo>
                  <a:lnTo>
                    <a:pt x="2439503" y="207593"/>
                  </a:lnTo>
                  <a:lnTo>
                    <a:pt x="2417112" y="250893"/>
                  </a:lnTo>
                  <a:lnTo>
                    <a:pt x="2382969" y="285036"/>
                  </a:lnTo>
                  <a:lnTo>
                    <a:pt x="2339669" y="307427"/>
                  </a:lnTo>
                  <a:lnTo>
                    <a:pt x="2289810" y="315467"/>
                  </a:lnTo>
                  <a:lnTo>
                    <a:pt x="157733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17">
            <a:extLst>
              <a:ext uri="{FF2B5EF4-FFF2-40B4-BE49-F238E27FC236}">
                <a16:creationId xmlns:a16="http://schemas.microsoft.com/office/drawing/2014/main" id="{6905B6F7-2B82-41F7-A70A-63B18D715BED}"/>
              </a:ext>
            </a:extLst>
          </p:cNvPr>
          <p:cNvSpPr txBox="1"/>
          <p:nvPr/>
        </p:nvSpPr>
        <p:spPr>
          <a:xfrm>
            <a:off x="3674744" y="1844850"/>
            <a:ext cx="1951989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rgbClr val="1F3863"/>
                </a:solidFill>
                <a:latin typeface="Noto Sans CJK HK"/>
                <a:cs typeface="Noto Sans CJK HK"/>
              </a:rPr>
              <a:t>Reconstructive</a:t>
            </a:r>
            <a:r>
              <a:rPr sz="1100" b="1" spc="-20" dirty="0">
                <a:solidFill>
                  <a:srgbClr val="1F3863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1F3863"/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rgbClr val="1F3863"/>
                </a:solidFill>
                <a:latin typeface="Noto Sans CJK HK"/>
                <a:cs typeface="Noto Sans CJK HK"/>
              </a:rPr>
              <a:t>network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98" name="object 18">
            <a:extLst>
              <a:ext uri="{FF2B5EF4-FFF2-40B4-BE49-F238E27FC236}">
                <a16:creationId xmlns:a16="http://schemas.microsoft.com/office/drawing/2014/main" id="{7FB7EF89-5043-482D-BC47-1428AB1CCB93}"/>
              </a:ext>
            </a:extLst>
          </p:cNvPr>
          <p:cNvGrpSpPr/>
          <p:nvPr/>
        </p:nvGrpSpPr>
        <p:grpSpPr>
          <a:xfrm>
            <a:off x="6115176" y="1788717"/>
            <a:ext cx="2460625" cy="328295"/>
            <a:chOff x="5969253" y="1564894"/>
            <a:chExt cx="2460625" cy="328295"/>
          </a:xfrm>
        </p:grpSpPr>
        <p:sp>
          <p:nvSpPr>
            <p:cNvPr id="99" name="object 19">
              <a:extLst>
                <a:ext uri="{FF2B5EF4-FFF2-40B4-BE49-F238E27FC236}">
                  <a16:creationId xmlns:a16="http://schemas.microsoft.com/office/drawing/2014/main" id="{9FCD109D-014A-4444-89CE-DB492345AC5A}"/>
                </a:ext>
              </a:extLst>
            </p:cNvPr>
            <p:cNvSpPr/>
            <p:nvPr/>
          </p:nvSpPr>
          <p:spPr>
            <a:xfrm>
              <a:off x="5975603" y="1571244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2289810" y="0"/>
                  </a:moveTo>
                  <a:lnTo>
                    <a:pt x="157734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4" y="315467"/>
                  </a:lnTo>
                  <a:lnTo>
                    <a:pt x="2289810" y="315467"/>
                  </a:lnTo>
                  <a:lnTo>
                    <a:pt x="2339669" y="307427"/>
                  </a:lnTo>
                  <a:lnTo>
                    <a:pt x="2382969" y="285036"/>
                  </a:lnTo>
                  <a:lnTo>
                    <a:pt x="2417112" y="250893"/>
                  </a:lnTo>
                  <a:lnTo>
                    <a:pt x="2439503" y="207593"/>
                  </a:lnTo>
                  <a:lnTo>
                    <a:pt x="2447544" y="157733"/>
                  </a:lnTo>
                  <a:lnTo>
                    <a:pt x="2439503" y="107874"/>
                  </a:lnTo>
                  <a:lnTo>
                    <a:pt x="2417112" y="64574"/>
                  </a:lnTo>
                  <a:lnTo>
                    <a:pt x="2382969" y="30431"/>
                  </a:lnTo>
                  <a:lnTo>
                    <a:pt x="2339669" y="8040"/>
                  </a:lnTo>
                  <a:lnTo>
                    <a:pt x="22898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20">
              <a:extLst>
                <a:ext uri="{FF2B5EF4-FFF2-40B4-BE49-F238E27FC236}">
                  <a16:creationId xmlns:a16="http://schemas.microsoft.com/office/drawing/2014/main" id="{CCC5B23C-7856-4574-B975-66F748278F95}"/>
                </a:ext>
              </a:extLst>
            </p:cNvPr>
            <p:cNvSpPr/>
            <p:nvPr/>
          </p:nvSpPr>
          <p:spPr>
            <a:xfrm>
              <a:off x="5975603" y="1571244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4" y="0"/>
                  </a:lnTo>
                  <a:lnTo>
                    <a:pt x="2289810" y="0"/>
                  </a:lnTo>
                  <a:lnTo>
                    <a:pt x="2339669" y="8040"/>
                  </a:lnTo>
                  <a:lnTo>
                    <a:pt x="2382969" y="30431"/>
                  </a:lnTo>
                  <a:lnTo>
                    <a:pt x="2417112" y="64574"/>
                  </a:lnTo>
                  <a:lnTo>
                    <a:pt x="2439503" y="107874"/>
                  </a:lnTo>
                  <a:lnTo>
                    <a:pt x="2447544" y="157733"/>
                  </a:lnTo>
                  <a:lnTo>
                    <a:pt x="2439503" y="207593"/>
                  </a:lnTo>
                  <a:lnTo>
                    <a:pt x="2417112" y="250893"/>
                  </a:lnTo>
                  <a:lnTo>
                    <a:pt x="2382969" y="285036"/>
                  </a:lnTo>
                  <a:lnTo>
                    <a:pt x="2339669" y="307427"/>
                  </a:lnTo>
                  <a:lnTo>
                    <a:pt x="2289810" y="315467"/>
                  </a:lnTo>
                  <a:lnTo>
                    <a:pt x="157734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21">
            <a:extLst>
              <a:ext uri="{FF2B5EF4-FFF2-40B4-BE49-F238E27FC236}">
                <a16:creationId xmlns:a16="http://schemas.microsoft.com/office/drawing/2014/main" id="{6D152922-53CF-4C35-82F6-CF701C2B94E6}"/>
              </a:ext>
            </a:extLst>
          </p:cNvPr>
          <p:cNvSpPr txBox="1"/>
          <p:nvPr/>
        </p:nvSpPr>
        <p:spPr>
          <a:xfrm>
            <a:off x="6395084" y="1844850"/>
            <a:ext cx="19024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20" dirty="0">
                <a:solidFill>
                  <a:srgbClr val="BEBEBE"/>
                </a:solidFill>
                <a:latin typeface="Noto Sans CJK HK"/>
                <a:cs typeface="Noto Sans CJK HK"/>
              </a:rPr>
              <a:t>Discriminative</a:t>
            </a:r>
            <a:r>
              <a:rPr sz="1100" b="1" spc="3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network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102" name="object 22">
            <a:extLst>
              <a:ext uri="{FF2B5EF4-FFF2-40B4-BE49-F238E27FC236}">
                <a16:creationId xmlns:a16="http://schemas.microsoft.com/office/drawing/2014/main" id="{05F0CC2F-7FDC-49BA-B67B-F8159B235877}"/>
              </a:ext>
            </a:extLst>
          </p:cNvPr>
          <p:cNvGrpSpPr/>
          <p:nvPr/>
        </p:nvGrpSpPr>
        <p:grpSpPr>
          <a:xfrm>
            <a:off x="8805037" y="1788717"/>
            <a:ext cx="2964815" cy="328295"/>
            <a:chOff x="8659114" y="1564894"/>
            <a:chExt cx="2964815" cy="328295"/>
          </a:xfrm>
        </p:grpSpPr>
        <p:sp>
          <p:nvSpPr>
            <p:cNvPr id="103" name="object 23">
              <a:extLst>
                <a:ext uri="{FF2B5EF4-FFF2-40B4-BE49-F238E27FC236}">
                  <a16:creationId xmlns:a16="http://schemas.microsoft.com/office/drawing/2014/main" id="{CCBC25C6-9753-43ED-A651-C84172830447}"/>
                </a:ext>
              </a:extLst>
            </p:cNvPr>
            <p:cNvSpPr/>
            <p:nvPr/>
          </p:nvSpPr>
          <p:spPr>
            <a:xfrm>
              <a:off x="8665464" y="1571244"/>
              <a:ext cx="2952115" cy="315595"/>
            </a:xfrm>
            <a:custGeom>
              <a:avLst/>
              <a:gdLst/>
              <a:ahLst/>
              <a:cxnLst/>
              <a:rect l="l" t="t" r="r" b="b"/>
              <a:pathLst>
                <a:path w="2952115" h="315594">
                  <a:moveTo>
                    <a:pt x="2794254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7"/>
                  </a:lnTo>
                  <a:lnTo>
                    <a:pt x="2794254" y="315467"/>
                  </a:lnTo>
                  <a:lnTo>
                    <a:pt x="2844113" y="307427"/>
                  </a:lnTo>
                  <a:lnTo>
                    <a:pt x="2887413" y="285036"/>
                  </a:lnTo>
                  <a:lnTo>
                    <a:pt x="2921556" y="250893"/>
                  </a:lnTo>
                  <a:lnTo>
                    <a:pt x="2943947" y="207593"/>
                  </a:lnTo>
                  <a:lnTo>
                    <a:pt x="2951987" y="157733"/>
                  </a:lnTo>
                  <a:lnTo>
                    <a:pt x="2943947" y="107874"/>
                  </a:lnTo>
                  <a:lnTo>
                    <a:pt x="2921556" y="64574"/>
                  </a:lnTo>
                  <a:lnTo>
                    <a:pt x="2887413" y="30431"/>
                  </a:lnTo>
                  <a:lnTo>
                    <a:pt x="2844113" y="8040"/>
                  </a:lnTo>
                  <a:lnTo>
                    <a:pt x="27942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24">
              <a:extLst>
                <a:ext uri="{FF2B5EF4-FFF2-40B4-BE49-F238E27FC236}">
                  <a16:creationId xmlns:a16="http://schemas.microsoft.com/office/drawing/2014/main" id="{229BF7CD-86E0-43CD-AAF6-066CAB083A14}"/>
                </a:ext>
              </a:extLst>
            </p:cNvPr>
            <p:cNvSpPr/>
            <p:nvPr/>
          </p:nvSpPr>
          <p:spPr>
            <a:xfrm>
              <a:off x="8665464" y="1571244"/>
              <a:ext cx="2952115" cy="315595"/>
            </a:xfrm>
            <a:custGeom>
              <a:avLst/>
              <a:gdLst/>
              <a:ahLst/>
              <a:cxnLst/>
              <a:rect l="l" t="t" r="r" b="b"/>
              <a:pathLst>
                <a:path w="295211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794254" y="0"/>
                  </a:lnTo>
                  <a:lnTo>
                    <a:pt x="2844113" y="8040"/>
                  </a:lnTo>
                  <a:lnTo>
                    <a:pt x="2887413" y="30431"/>
                  </a:lnTo>
                  <a:lnTo>
                    <a:pt x="2921556" y="64574"/>
                  </a:lnTo>
                  <a:lnTo>
                    <a:pt x="2943947" y="107874"/>
                  </a:lnTo>
                  <a:lnTo>
                    <a:pt x="2951987" y="157733"/>
                  </a:lnTo>
                  <a:lnTo>
                    <a:pt x="2943947" y="207593"/>
                  </a:lnTo>
                  <a:lnTo>
                    <a:pt x="2921556" y="250893"/>
                  </a:lnTo>
                  <a:lnTo>
                    <a:pt x="2887413" y="285036"/>
                  </a:lnTo>
                  <a:lnTo>
                    <a:pt x="2844113" y="307427"/>
                  </a:lnTo>
                  <a:lnTo>
                    <a:pt x="2794254" y="315467"/>
                  </a:lnTo>
                  <a:lnTo>
                    <a:pt x="157733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25">
            <a:extLst>
              <a:ext uri="{FF2B5EF4-FFF2-40B4-BE49-F238E27FC236}">
                <a16:creationId xmlns:a16="http://schemas.microsoft.com/office/drawing/2014/main" id="{D82E54E1-8D3E-4867-B26A-F467AB87631E}"/>
              </a:ext>
            </a:extLst>
          </p:cNvPr>
          <p:cNvSpPr txBox="1"/>
          <p:nvPr/>
        </p:nvSpPr>
        <p:spPr>
          <a:xfrm>
            <a:off x="8894064" y="1844850"/>
            <a:ext cx="27857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Surface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 anomaly</a:t>
            </a:r>
            <a:r>
              <a:rPr sz="1100" b="1" spc="-1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localization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&amp;</a:t>
            </a:r>
            <a:r>
              <a:rPr sz="1100" b="1" spc="1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detection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B056129D-D4B5-CC44-41D0-B8EBC8183ADA}"/>
              </a:ext>
            </a:extLst>
          </p:cNvPr>
          <p:cNvSpPr/>
          <p:nvPr/>
        </p:nvSpPr>
        <p:spPr>
          <a:xfrm>
            <a:off x="2172208" y="2915665"/>
            <a:ext cx="6324600" cy="2541905"/>
          </a:xfrm>
          <a:custGeom>
            <a:avLst/>
            <a:gdLst/>
            <a:ahLst/>
            <a:cxnLst/>
            <a:rect l="l" t="t" r="r" b="b"/>
            <a:pathLst>
              <a:path w="6324600" h="2541904">
                <a:moveTo>
                  <a:pt x="878459" y="2512326"/>
                </a:moveTo>
                <a:lnTo>
                  <a:pt x="57150" y="2512326"/>
                </a:lnTo>
                <a:lnTo>
                  <a:pt x="57150" y="1651381"/>
                </a:lnTo>
                <a:lnTo>
                  <a:pt x="85725" y="1651381"/>
                </a:lnTo>
                <a:lnTo>
                  <a:pt x="78549" y="1637030"/>
                </a:lnTo>
                <a:lnTo>
                  <a:pt x="42926" y="1565656"/>
                </a:lnTo>
                <a:lnTo>
                  <a:pt x="0" y="1651381"/>
                </a:lnTo>
                <a:lnTo>
                  <a:pt x="28575" y="1651381"/>
                </a:lnTo>
                <a:lnTo>
                  <a:pt x="28575" y="2540889"/>
                </a:lnTo>
                <a:lnTo>
                  <a:pt x="878459" y="2540889"/>
                </a:lnTo>
                <a:lnTo>
                  <a:pt x="878459" y="2526665"/>
                </a:lnTo>
                <a:lnTo>
                  <a:pt x="878459" y="2512326"/>
                </a:lnTo>
                <a:close/>
              </a:path>
              <a:path w="6324600" h="2541904">
                <a:moveTo>
                  <a:pt x="3903345" y="157099"/>
                </a:moveTo>
                <a:lnTo>
                  <a:pt x="3874770" y="157099"/>
                </a:lnTo>
                <a:lnTo>
                  <a:pt x="3874770" y="28575"/>
                </a:lnTo>
                <a:lnTo>
                  <a:pt x="3874770" y="14224"/>
                </a:lnTo>
                <a:lnTo>
                  <a:pt x="3874770" y="0"/>
                </a:lnTo>
                <a:lnTo>
                  <a:pt x="28575" y="0"/>
                </a:lnTo>
                <a:lnTo>
                  <a:pt x="28575" y="431419"/>
                </a:lnTo>
                <a:lnTo>
                  <a:pt x="57150" y="431419"/>
                </a:lnTo>
                <a:lnTo>
                  <a:pt x="57150" y="28575"/>
                </a:lnTo>
                <a:lnTo>
                  <a:pt x="3846195" y="28575"/>
                </a:lnTo>
                <a:lnTo>
                  <a:pt x="3846195" y="157099"/>
                </a:lnTo>
                <a:lnTo>
                  <a:pt x="3817620" y="157099"/>
                </a:lnTo>
                <a:lnTo>
                  <a:pt x="3860419" y="242824"/>
                </a:lnTo>
                <a:lnTo>
                  <a:pt x="3896156" y="171450"/>
                </a:lnTo>
                <a:lnTo>
                  <a:pt x="3903345" y="157099"/>
                </a:lnTo>
                <a:close/>
              </a:path>
              <a:path w="6324600" h="2541904">
                <a:moveTo>
                  <a:pt x="6324600" y="2000377"/>
                </a:moveTo>
                <a:lnTo>
                  <a:pt x="6317475" y="1986153"/>
                </a:lnTo>
                <a:lnTo>
                  <a:pt x="6281674" y="1914652"/>
                </a:lnTo>
                <a:lnTo>
                  <a:pt x="6238875" y="2000377"/>
                </a:lnTo>
                <a:lnTo>
                  <a:pt x="6267450" y="2000377"/>
                </a:lnTo>
                <a:lnTo>
                  <a:pt x="6267450" y="2513330"/>
                </a:lnTo>
                <a:lnTo>
                  <a:pt x="3506978" y="2513330"/>
                </a:lnTo>
                <a:lnTo>
                  <a:pt x="3506978" y="2541905"/>
                </a:lnTo>
                <a:lnTo>
                  <a:pt x="6296025" y="2541905"/>
                </a:lnTo>
                <a:lnTo>
                  <a:pt x="6296025" y="2527554"/>
                </a:lnTo>
                <a:lnTo>
                  <a:pt x="6296025" y="2513330"/>
                </a:lnTo>
                <a:lnTo>
                  <a:pt x="6296025" y="2000377"/>
                </a:lnTo>
                <a:lnTo>
                  <a:pt x="6324600" y="200037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F7FD9597-7BA3-2D7B-DD4E-9744E3670FE5}"/>
              </a:ext>
            </a:extLst>
          </p:cNvPr>
          <p:cNvSpPr txBox="1"/>
          <p:nvPr/>
        </p:nvSpPr>
        <p:spPr>
          <a:xfrm>
            <a:off x="5793485" y="3011804"/>
            <a:ext cx="2626360" cy="347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8960">
              <a:lnSpc>
                <a:spcPts val="139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0000"/>
                </a:solidFill>
                <a:latin typeface="Noto Sans CJK HK"/>
                <a:cs typeface="Noto Sans CJK HK"/>
              </a:rPr>
              <a:t>Discriminative</a:t>
            </a:r>
            <a:r>
              <a:rPr sz="1200" b="1" spc="6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FF0000"/>
                </a:solidFill>
                <a:latin typeface="Noto Sans CJK HK"/>
                <a:cs typeface="Noto Sans CJK HK"/>
              </a:rPr>
              <a:t>sub-</a:t>
            </a:r>
            <a:r>
              <a:rPr sz="12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network</a:t>
            </a:r>
            <a:endParaRPr sz="1200" dirty="0">
              <a:solidFill>
                <a:srgbClr val="FF0000"/>
              </a:solidFill>
              <a:latin typeface="Noto Sans CJK HK"/>
              <a:cs typeface="Noto Sans CJK HK"/>
            </a:endParaRPr>
          </a:p>
          <a:p>
            <a:pPr marL="12700">
              <a:lnSpc>
                <a:spcPts val="1150"/>
              </a:lnSpc>
            </a:pPr>
            <a:r>
              <a:rPr sz="1000" b="1" spc="-10" dirty="0">
                <a:latin typeface="Noto Sans CJK HK"/>
                <a:cs typeface="Noto Sans CJK HK"/>
              </a:rPr>
              <a:t>concat</a:t>
            </a:r>
            <a:endParaRPr sz="1000" dirty="0">
              <a:latin typeface="Noto Sans CJK HK"/>
              <a:cs typeface="Noto Sans CJK HK"/>
            </a:endParaRPr>
          </a:p>
        </p:txBody>
      </p:sp>
      <p:pic>
        <p:nvPicPr>
          <p:cNvPr id="6" name="object 17">
            <a:extLst>
              <a:ext uri="{FF2B5EF4-FFF2-40B4-BE49-F238E27FC236}">
                <a16:creationId xmlns:a16="http://schemas.microsoft.com/office/drawing/2014/main" id="{6C828A09-CE5D-D311-928B-6AF2B6F6069D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79688" y="3827526"/>
            <a:ext cx="85725" cy="173862"/>
          </a:xfrm>
          <a:prstGeom prst="rect">
            <a:avLst/>
          </a:prstGeom>
        </p:spPr>
      </p:pic>
      <p:sp>
        <p:nvSpPr>
          <p:cNvPr id="125" name="object 41">
            <a:extLst>
              <a:ext uri="{FF2B5EF4-FFF2-40B4-BE49-F238E27FC236}">
                <a16:creationId xmlns:a16="http://schemas.microsoft.com/office/drawing/2014/main" id="{44588F11-38B8-AA1E-3175-24452FB7DBA5}"/>
              </a:ext>
            </a:extLst>
          </p:cNvPr>
          <p:cNvSpPr/>
          <p:nvPr/>
        </p:nvSpPr>
        <p:spPr>
          <a:xfrm>
            <a:off x="6552438" y="3434333"/>
            <a:ext cx="981075" cy="222885"/>
          </a:xfrm>
          <a:custGeom>
            <a:avLst/>
            <a:gdLst/>
            <a:ahLst/>
            <a:cxnLst/>
            <a:rect l="l" t="t" r="r" b="b"/>
            <a:pathLst>
              <a:path w="981075" h="222885">
                <a:moveTo>
                  <a:pt x="733933" y="182880"/>
                </a:moveTo>
                <a:lnTo>
                  <a:pt x="716356" y="174498"/>
                </a:lnTo>
                <a:lnTo>
                  <a:pt x="656971" y="146177"/>
                </a:lnTo>
                <a:lnTo>
                  <a:pt x="657491" y="174739"/>
                </a:lnTo>
                <a:lnTo>
                  <a:pt x="245237" y="182499"/>
                </a:lnTo>
                <a:lnTo>
                  <a:pt x="245491" y="201549"/>
                </a:lnTo>
                <a:lnTo>
                  <a:pt x="657834" y="193789"/>
                </a:lnTo>
                <a:lnTo>
                  <a:pt x="658368" y="222377"/>
                </a:lnTo>
                <a:lnTo>
                  <a:pt x="733933" y="182880"/>
                </a:lnTo>
                <a:close/>
              </a:path>
              <a:path w="981075" h="222885">
                <a:moveTo>
                  <a:pt x="851916" y="109728"/>
                </a:moveTo>
                <a:lnTo>
                  <a:pt x="832866" y="100203"/>
                </a:lnTo>
                <a:lnTo>
                  <a:pt x="775716" y="71628"/>
                </a:lnTo>
                <a:lnTo>
                  <a:pt x="775716" y="100203"/>
                </a:lnTo>
                <a:lnTo>
                  <a:pt x="128016" y="100203"/>
                </a:lnTo>
                <a:lnTo>
                  <a:pt x="128016" y="119253"/>
                </a:lnTo>
                <a:lnTo>
                  <a:pt x="775716" y="119253"/>
                </a:lnTo>
                <a:lnTo>
                  <a:pt x="775716" y="147828"/>
                </a:lnTo>
                <a:lnTo>
                  <a:pt x="832866" y="119253"/>
                </a:lnTo>
                <a:lnTo>
                  <a:pt x="851916" y="109728"/>
                </a:lnTo>
                <a:close/>
              </a:path>
              <a:path w="981075" h="222885">
                <a:moveTo>
                  <a:pt x="980567" y="38100"/>
                </a:moveTo>
                <a:lnTo>
                  <a:pt x="961517" y="28575"/>
                </a:lnTo>
                <a:lnTo>
                  <a:pt x="904367" y="0"/>
                </a:lnTo>
                <a:lnTo>
                  <a:pt x="904367" y="28575"/>
                </a:lnTo>
                <a:lnTo>
                  <a:pt x="0" y="28575"/>
                </a:lnTo>
                <a:lnTo>
                  <a:pt x="0" y="47625"/>
                </a:lnTo>
                <a:lnTo>
                  <a:pt x="904367" y="47625"/>
                </a:lnTo>
                <a:lnTo>
                  <a:pt x="904367" y="76200"/>
                </a:lnTo>
                <a:lnTo>
                  <a:pt x="961517" y="47625"/>
                </a:lnTo>
                <a:lnTo>
                  <a:pt x="980567" y="3810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6" name="object 42">
            <a:extLst>
              <a:ext uri="{FF2B5EF4-FFF2-40B4-BE49-F238E27FC236}">
                <a16:creationId xmlns:a16="http://schemas.microsoft.com/office/drawing/2014/main" id="{488A1C00-C3A3-59BC-A42D-5EE4CB83B209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36232" y="3663314"/>
            <a:ext cx="211963" cy="76073"/>
          </a:xfrm>
          <a:prstGeom prst="rect">
            <a:avLst/>
          </a:prstGeom>
        </p:spPr>
      </p:pic>
      <p:sp>
        <p:nvSpPr>
          <p:cNvPr id="127" name="object 43">
            <a:extLst>
              <a:ext uri="{FF2B5EF4-FFF2-40B4-BE49-F238E27FC236}">
                <a16:creationId xmlns:a16="http://schemas.microsoft.com/office/drawing/2014/main" id="{18071FFE-C826-9AF6-36C4-72AF7D4D15E9}"/>
              </a:ext>
            </a:extLst>
          </p:cNvPr>
          <p:cNvSpPr/>
          <p:nvPr/>
        </p:nvSpPr>
        <p:spPr>
          <a:xfrm>
            <a:off x="6438138" y="3489197"/>
            <a:ext cx="70485" cy="867410"/>
          </a:xfrm>
          <a:custGeom>
            <a:avLst/>
            <a:gdLst/>
            <a:ahLst/>
            <a:cxnLst/>
            <a:rect l="l" t="t" r="r" b="b"/>
            <a:pathLst>
              <a:path w="70484" h="867410">
                <a:moveTo>
                  <a:pt x="70104" y="0"/>
                </a:moveTo>
                <a:lnTo>
                  <a:pt x="0" y="0"/>
                </a:lnTo>
                <a:lnTo>
                  <a:pt x="0" y="867156"/>
                </a:lnTo>
                <a:lnTo>
                  <a:pt x="70104" y="867156"/>
                </a:lnTo>
                <a:lnTo>
                  <a:pt x="70104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44">
            <a:extLst>
              <a:ext uri="{FF2B5EF4-FFF2-40B4-BE49-F238E27FC236}">
                <a16:creationId xmlns:a16="http://schemas.microsoft.com/office/drawing/2014/main" id="{C0C6EB26-6B5E-1AAD-DEF5-87A05FFF8845}"/>
              </a:ext>
            </a:extLst>
          </p:cNvPr>
          <p:cNvSpPr/>
          <p:nvPr/>
        </p:nvSpPr>
        <p:spPr>
          <a:xfrm>
            <a:off x="6438138" y="3489197"/>
            <a:ext cx="70485" cy="867410"/>
          </a:xfrm>
          <a:custGeom>
            <a:avLst/>
            <a:gdLst/>
            <a:ahLst/>
            <a:cxnLst/>
            <a:rect l="l" t="t" r="r" b="b"/>
            <a:pathLst>
              <a:path w="70484" h="867410">
                <a:moveTo>
                  <a:pt x="0" y="867156"/>
                </a:moveTo>
                <a:lnTo>
                  <a:pt x="70104" y="867156"/>
                </a:lnTo>
                <a:lnTo>
                  <a:pt x="70104" y="0"/>
                </a:lnTo>
                <a:lnTo>
                  <a:pt x="0" y="0"/>
                </a:lnTo>
                <a:lnTo>
                  <a:pt x="0" y="867156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45">
            <a:extLst>
              <a:ext uri="{FF2B5EF4-FFF2-40B4-BE49-F238E27FC236}">
                <a16:creationId xmlns:a16="http://schemas.microsoft.com/office/drawing/2014/main" id="{31EABA86-B832-6F56-9B48-AC652A062CDD}"/>
              </a:ext>
            </a:extLst>
          </p:cNvPr>
          <p:cNvSpPr/>
          <p:nvPr/>
        </p:nvSpPr>
        <p:spPr>
          <a:xfrm>
            <a:off x="6561582" y="3548633"/>
            <a:ext cx="70485" cy="748665"/>
          </a:xfrm>
          <a:custGeom>
            <a:avLst/>
            <a:gdLst/>
            <a:ahLst/>
            <a:cxnLst/>
            <a:rect l="l" t="t" r="r" b="b"/>
            <a:pathLst>
              <a:path w="70484" h="748664">
                <a:moveTo>
                  <a:pt x="70103" y="0"/>
                </a:moveTo>
                <a:lnTo>
                  <a:pt x="0" y="0"/>
                </a:lnTo>
                <a:lnTo>
                  <a:pt x="0" y="748283"/>
                </a:lnTo>
                <a:lnTo>
                  <a:pt x="70103" y="748283"/>
                </a:lnTo>
                <a:lnTo>
                  <a:pt x="70103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46">
            <a:extLst>
              <a:ext uri="{FF2B5EF4-FFF2-40B4-BE49-F238E27FC236}">
                <a16:creationId xmlns:a16="http://schemas.microsoft.com/office/drawing/2014/main" id="{CA656C75-1B4C-0294-2809-5A73B0994389}"/>
              </a:ext>
            </a:extLst>
          </p:cNvPr>
          <p:cNvSpPr/>
          <p:nvPr/>
        </p:nvSpPr>
        <p:spPr>
          <a:xfrm>
            <a:off x="6561582" y="3548633"/>
            <a:ext cx="70485" cy="748665"/>
          </a:xfrm>
          <a:custGeom>
            <a:avLst/>
            <a:gdLst/>
            <a:ahLst/>
            <a:cxnLst/>
            <a:rect l="l" t="t" r="r" b="b"/>
            <a:pathLst>
              <a:path w="70484" h="748664">
                <a:moveTo>
                  <a:pt x="0" y="748283"/>
                </a:moveTo>
                <a:lnTo>
                  <a:pt x="70103" y="748283"/>
                </a:lnTo>
                <a:lnTo>
                  <a:pt x="70103" y="0"/>
                </a:lnTo>
                <a:lnTo>
                  <a:pt x="0" y="0"/>
                </a:lnTo>
                <a:lnTo>
                  <a:pt x="0" y="748283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47">
            <a:extLst>
              <a:ext uri="{FF2B5EF4-FFF2-40B4-BE49-F238E27FC236}">
                <a16:creationId xmlns:a16="http://schemas.microsoft.com/office/drawing/2014/main" id="{F599FC83-7FE3-CD6A-2F20-D7FCBE54BEA4}"/>
              </a:ext>
            </a:extLst>
          </p:cNvPr>
          <p:cNvSpPr/>
          <p:nvPr/>
        </p:nvSpPr>
        <p:spPr>
          <a:xfrm>
            <a:off x="6685026" y="3608069"/>
            <a:ext cx="70485" cy="629920"/>
          </a:xfrm>
          <a:custGeom>
            <a:avLst/>
            <a:gdLst/>
            <a:ahLst/>
            <a:cxnLst/>
            <a:rect l="l" t="t" r="r" b="b"/>
            <a:pathLst>
              <a:path w="70484" h="629920">
                <a:moveTo>
                  <a:pt x="70103" y="0"/>
                </a:moveTo>
                <a:lnTo>
                  <a:pt x="0" y="0"/>
                </a:lnTo>
                <a:lnTo>
                  <a:pt x="0" y="629411"/>
                </a:lnTo>
                <a:lnTo>
                  <a:pt x="70103" y="629411"/>
                </a:lnTo>
                <a:lnTo>
                  <a:pt x="70103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48">
            <a:extLst>
              <a:ext uri="{FF2B5EF4-FFF2-40B4-BE49-F238E27FC236}">
                <a16:creationId xmlns:a16="http://schemas.microsoft.com/office/drawing/2014/main" id="{3C6AFF60-29AA-4349-5226-73D93DC56596}"/>
              </a:ext>
            </a:extLst>
          </p:cNvPr>
          <p:cNvSpPr/>
          <p:nvPr/>
        </p:nvSpPr>
        <p:spPr>
          <a:xfrm>
            <a:off x="6685026" y="3608069"/>
            <a:ext cx="70485" cy="629920"/>
          </a:xfrm>
          <a:custGeom>
            <a:avLst/>
            <a:gdLst/>
            <a:ahLst/>
            <a:cxnLst/>
            <a:rect l="l" t="t" r="r" b="b"/>
            <a:pathLst>
              <a:path w="70484" h="629920">
                <a:moveTo>
                  <a:pt x="0" y="629411"/>
                </a:moveTo>
                <a:lnTo>
                  <a:pt x="70103" y="629411"/>
                </a:lnTo>
                <a:lnTo>
                  <a:pt x="70103" y="0"/>
                </a:lnTo>
                <a:lnTo>
                  <a:pt x="0" y="0"/>
                </a:lnTo>
                <a:lnTo>
                  <a:pt x="0" y="629411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49">
            <a:extLst>
              <a:ext uri="{FF2B5EF4-FFF2-40B4-BE49-F238E27FC236}">
                <a16:creationId xmlns:a16="http://schemas.microsoft.com/office/drawing/2014/main" id="{DEC715E7-326C-5DEC-F280-18DBAE122D77}"/>
              </a:ext>
            </a:extLst>
          </p:cNvPr>
          <p:cNvSpPr/>
          <p:nvPr/>
        </p:nvSpPr>
        <p:spPr>
          <a:xfrm>
            <a:off x="6808470" y="3665981"/>
            <a:ext cx="70485" cy="512445"/>
          </a:xfrm>
          <a:custGeom>
            <a:avLst/>
            <a:gdLst/>
            <a:ahLst/>
            <a:cxnLst/>
            <a:rect l="l" t="t" r="r" b="b"/>
            <a:pathLst>
              <a:path w="70484" h="512445">
                <a:moveTo>
                  <a:pt x="70103" y="0"/>
                </a:moveTo>
                <a:lnTo>
                  <a:pt x="0" y="0"/>
                </a:lnTo>
                <a:lnTo>
                  <a:pt x="0" y="512064"/>
                </a:lnTo>
                <a:lnTo>
                  <a:pt x="70103" y="512064"/>
                </a:lnTo>
                <a:lnTo>
                  <a:pt x="70103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50">
            <a:extLst>
              <a:ext uri="{FF2B5EF4-FFF2-40B4-BE49-F238E27FC236}">
                <a16:creationId xmlns:a16="http://schemas.microsoft.com/office/drawing/2014/main" id="{FDE1726B-7655-8CCF-0EDB-B3C7814E8668}"/>
              </a:ext>
            </a:extLst>
          </p:cNvPr>
          <p:cNvSpPr/>
          <p:nvPr/>
        </p:nvSpPr>
        <p:spPr>
          <a:xfrm>
            <a:off x="6808470" y="3665981"/>
            <a:ext cx="70485" cy="512445"/>
          </a:xfrm>
          <a:custGeom>
            <a:avLst/>
            <a:gdLst/>
            <a:ahLst/>
            <a:cxnLst/>
            <a:rect l="l" t="t" r="r" b="b"/>
            <a:pathLst>
              <a:path w="70484" h="512445">
                <a:moveTo>
                  <a:pt x="0" y="512064"/>
                </a:moveTo>
                <a:lnTo>
                  <a:pt x="70103" y="512064"/>
                </a:lnTo>
                <a:lnTo>
                  <a:pt x="70103" y="0"/>
                </a:lnTo>
                <a:lnTo>
                  <a:pt x="0" y="0"/>
                </a:lnTo>
                <a:lnTo>
                  <a:pt x="0" y="512064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51">
            <a:extLst>
              <a:ext uri="{FF2B5EF4-FFF2-40B4-BE49-F238E27FC236}">
                <a16:creationId xmlns:a16="http://schemas.microsoft.com/office/drawing/2014/main" id="{623C2EB4-890E-7595-E5EF-B5DD78C1D6BB}"/>
              </a:ext>
            </a:extLst>
          </p:cNvPr>
          <p:cNvSpPr/>
          <p:nvPr/>
        </p:nvSpPr>
        <p:spPr>
          <a:xfrm>
            <a:off x="6931914" y="3784853"/>
            <a:ext cx="70485" cy="276225"/>
          </a:xfrm>
          <a:custGeom>
            <a:avLst/>
            <a:gdLst/>
            <a:ahLst/>
            <a:cxnLst/>
            <a:rect l="l" t="t" r="r" b="b"/>
            <a:pathLst>
              <a:path w="70484" h="276225">
                <a:moveTo>
                  <a:pt x="70103" y="0"/>
                </a:moveTo>
                <a:lnTo>
                  <a:pt x="0" y="0"/>
                </a:lnTo>
                <a:lnTo>
                  <a:pt x="0" y="275844"/>
                </a:lnTo>
                <a:lnTo>
                  <a:pt x="70103" y="275844"/>
                </a:lnTo>
                <a:lnTo>
                  <a:pt x="70103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52">
            <a:extLst>
              <a:ext uri="{FF2B5EF4-FFF2-40B4-BE49-F238E27FC236}">
                <a16:creationId xmlns:a16="http://schemas.microsoft.com/office/drawing/2014/main" id="{17F389B8-B618-5287-C2A2-7692CAE811A5}"/>
              </a:ext>
            </a:extLst>
          </p:cNvPr>
          <p:cNvSpPr/>
          <p:nvPr/>
        </p:nvSpPr>
        <p:spPr>
          <a:xfrm>
            <a:off x="6931914" y="3784853"/>
            <a:ext cx="70485" cy="276225"/>
          </a:xfrm>
          <a:custGeom>
            <a:avLst/>
            <a:gdLst/>
            <a:ahLst/>
            <a:cxnLst/>
            <a:rect l="l" t="t" r="r" b="b"/>
            <a:pathLst>
              <a:path w="70484" h="276225">
                <a:moveTo>
                  <a:pt x="0" y="275844"/>
                </a:moveTo>
                <a:lnTo>
                  <a:pt x="70103" y="275844"/>
                </a:lnTo>
                <a:lnTo>
                  <a:pt x="70103" y="0"/>
                </a:lnTo>
                <a:lnTo>
                  <a:pt x="0" y="0"/>
                </a:lnTo>
                <a:lnTo>
                  <a:pt x="0" y="275844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53">
            <a:extLst>
              <a:ext uri="{FF2B5EF4-FFF2-40B4-BE49-F238E27FC236}">
                <a16:creationId xmlns:a16="http://schemas.microsoft.com/office/drawing/2014/main" id="{5A8D4325-C070-7E7B-51D3-55C89755A9B4}"/>
              </a:ext>
            </a:extLst>
          </p:cNvPr>
          <p:cNvSpPr/>
          <p:nvPr/>
        </p:nvSpPr>
        <p:spPr>
          <a:xfrm>
            <a:off x="7576566" y="3489197"/>
            <a:ext cx="70485" cy="867410"/>
          </a:xfrm>
          <a:custGeom>
            <a:avLst/>
            <a:gdLst/>
            <a:ahLst/>
            <a:cxnLst/>
            <a:rect l="l" t="t" r="r" b="b"/>
            <a:pathLst>
              <a:path w="70484" h="867410">
                <a:moveTo>
                  <a:pt x="70103" y="0"/>
                </a:moveTo>
                <a:lnTo>
                  <a:pt x="0" y="0"/>
                </a:lnTo>
                <a:lnTo>
                  <a:pt x="0" y="867156"/>
                </a:lnTo>
                <a:lnTo>
                  <a:pt x="70103" y="867156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54">
            <a:extLst>
              <a:ext uri="{FF2B5EF4-FFF2-40B4-BE49-F238E27FC236}">
                <a16:creationId xmlns:a16="http://schemas.microsoft.com/office/drawing/2014/main" id="{1303EC61-9C42-6FD0-6D02-85BD9A410CFC}"/>
              </a:ext>
            </a:extLst>
          </p:cNvPr>
          <p:cNvSpPr/>
          <p:nvPr/>
        </p:nvSpPr>
        <p:spPr>
          <a:xfrm>
            <a:off x="7576566" y="3489197"/>
            <a:ext cx="70485" cy="867410"/>
          </a:xfrm>
          <a:custGeom>
            <a:avLst/>
            <a:gdLst/>
            <a:ahLst/>
            <a:cxnLst/>
            <a:rect l="l" t="t" r="r" b="b"/>
            <a:pathLst>
              <a:path w="70484" h="867410">
                <a:moveTo>
                  <a:pt x="0" y="867156"/>
                </a:moveTo>
                <a:lnTo>
                  <a:pt x="70103" y="867156"/>
                </a:lnTo>
                <a:lnTo>
                  <a:pt x="70103" y="0"/>
                </a:lnTo>
                <a:lnTo>
                  <a:pt x="0" y="0"/>
                </a:lnTo>
                <a:lnTo>
                  <a:pt x="0" y="867156"/>
                </a:lnTo>
                <a:close/>
              </a:path>
            </a:pathLst>
          </a:custGeom>
          <a:ln w="19049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55">
            <a:extLst>
              <a:ext uri="{FF2B5EF4-FFF2-40B4-BE49-F238E27FC236}">
                <a16:creationId xmlns:a16="http://schemas.microsoft.com/office/drawing/2014/main" id="{D02CF5F6-9256-329A-9A83-93EB338F4DD0}"/>
              </a:ext>
            </a:extLst>
          </p:cNvPr>
          <p:cNvSpPr/>
          <p:nvPr/>
        </p:nvSpPr>
        <p:spPr>
          <a:xfrm>
            <a:off x="7453122" y="3548633"/>
            <a:ext cx="70485" cy="748665"/>
          </a:xfrm>
          <a:custGeom>
            <a:avLst/>
            <a:gdLst/>
            <a:ahLst/>
            <a:cxnLst/>
            <a:rect l="l" t="t" r="r" b="b"/>
            <a:pathLst>
              <a:path w="70484" h="748664">
                <a:moveTo>
                  <a:pt x="70103" y="0"/>
                </a:moveTo>
                <a:lnTo>
                  <a:pt x="0" y="0"/>
                </a:lnTo>
                <a:lnTo>
                  <a:pt x="0" y="748283"/>
                </a:lnTo>
                <a:lnTo>
                  <a:pt x="70103" y="748283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56">
            <a:extLst>
              <a:ext uri="{FF2B5EF4-FFF2-40B4-BE49-F238E27FC236}">
                <a16:creationId xmlns:a16="http://schemas.microsoft.com/office/drawing/2014/main" id="{9912E00E-9504-1653-72FC-6BBA9936DA24}"/>
              </a:ext>
            </a:extLst>
          </p:cNvPr>
          <p:cNvSpPr/>
          <p:nvPr/>
        </p:nvSpPr>
        <p:spPr>
          <a:xfrm>
            <a:off x="7453122" y="3548633"/>
            <a:ext cx="70485" cy="748665"/>
          </a:xfrm>
          <a:custGeom>
            <a:avLst/>
            <a:gdLst/>
            <a:ahLst/>
            <a:cxnLst/>
            <a:rect l="l" t="t" r="r" b="b"/>
            <a:pathLst>
              <a:path w="70484" h="748664">
                <a:moveTo>
                  <a:pt x="0" y="748283"/>
                </a:moveTo>
                <a:lnTo>
                  <a:pt x="70103" y="748283"/>
                </a:lnTo>
                <a:lnTo>
                  <a:pt x="70103" y="0"/>
                </a:lnTo>
                <a:lnTo>
                  <a:pt x="0" y="0"/>
                </a:lnTo>
                <a:lnTo>
                  <a:pt x="0" y="748283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57">
            <a:extLst>
              <a:ext uri="{FF2B5EF4-FFF2-40B4-BE49-F238E27FC236}">
                <a16:creationId xmlns:a16="http://schemas.microsoft.com/office/drawing/2014/main" id="{16303497-9B42-9084-9C3D-23833075E989}"/>
              </a:ext>
            </a:extLst>
          </p:cNvPr>
          <p:cNvSpPr/>
          <p:nvPr/>
        </p:nvSpPr>
        <p:spPr>
          <a:xfrm>
            <a:off x="7329678" y="3608069"/>
            <a:ext cx="70485" cy="629920"/>
          </a:xfrm>
          <a:custGeom>
            <a:avLst/>
            <a:gdLst/>
            <a:ahLst/>
            <a:cxnLst/>
            <a:rect l="l" t="t" r="r" b="b"/>
            <a:pathLst>
              <a:path w="70484" h="629920">
                <a:moveTo>
                  <a:pt x="70103" y="0"/>
                </a:moveTo>
                <a:lnTo>
                  <a:pt x="0" y="0"/>
                </a:lnTo>
                <a:lnTo>
                  <a:pt x="0" y="629411"/>
                </a:lnTo>
                <a:lnTo>
                  <a:pt x="70103" y="629411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58">
            <a:extLst>
              <a:ext uri="{FF2B5EF4-FFF2-40B4-BE49-F238E27FC236}">
                <a16:creationId xmlns:a16="http://schemas.microsoft.com/office/drawing/2014/main" id="{139E14AF-3A38-54C5-3AE6-6F0A9DD9FFDC}"/>
              </a:ext>
            </a:extLst>
          </p:cNvPr>
          <p:cNvSpPr/>
          <p:nvPr/>
        </p:nvSpPr>
        <p:spPr>
          <a:xfrm>
            <a:off x="7329678" y="3608069"/>
            <a:ext cx="70485" cy="629920"/>
          </a:xfrm>
          <a:custGeom>
            <a:avLst/>
            <a:gdLst/>
            <a:ahLst/>
            <a:cxnLst/>
            <a:rect l="l" t="t" r="r" b="b"/>
            <a:pathLst>
              <a:path w="70484" h="629920">
                <a:moveTo>
                  <a:pt x="0" y="629411"/>
                </a:moveTo>
                <a:lnTo>
                  <a:pt x="70103" y="629411"/>
                </a:lnTo>
                <a:lnTo>
                  <a:pt x="70103" y="0"/>
                </a:lnTo>
                <a:lnTo>
                  <a:pt x="0" y="0"/>
                </a:lnTo>
                <a:lnTo>
                  <a:pt x="0" y="629411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59">
            <a:extLst>
              <a:ext uri="{FF2B5EF4-FFF2-40B4-BE49-F238E27FC236}">
                <a16:creationId xmlns:a16="http://schemas.microsoft.com/office/drawing/2014/main" id="{84EA07CA-A715-7745-C806-4EB22D47ACEF}"/>
              </a:ext>
            </a:extLst>
          </p:cNvPr>
          <p:cNvSpPr/>
          <p:nvPr/>
        </p:nvSpPr>
        <p:spPr>
          <a:xfrm>
            <a:off x="7206234" y="3665981"/>
            <a:ext cx="70485" cy="512445"/>
          </a:xfrm>
          <a:custGeom>
            <a:avLst/>
            <a:gdLst/>
            <a:ahLst/>
            <a:cxnLst/>
            <a:rect l="l" t="t" r="r" b="b"/>
            <a:pathLst>
              <a:path w="70484" h="512445">
                <a:moveTo>
                  <a:pt x="70103" y="0"/>
                </a:moveTo>
                <a:lnTo>
                  <a:pt x="0" y="0"/>
                </a:lnTo>
                <a:lnTo>
                  <a:pt x="0" y="512064"/>
                </a:lnTo>
                <a:lnTo>
                  <a:pt x="70103" y="512064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60">
            <a:extLst>
              <a:ext uri="{FF2B5EF4-FFF2-40B4-BE49-F238E27FC236}">
                <a16:creationId xmlns:a16="http://schemas.microsoft.com/office/drawing/2014/main" id="{62E9B91F-2B13-63A1-344A-798B26609D4A}"/>
              </a:ext>
            </a:extLst>
          </p:cNvPr>
          <p:cNvSpPr/>
          <p:nvPr/>
        </p:nvSpPr>
        <p:spPr>
          <a:xfrm>
            <a:off x="7206234" y="3665981"/>
            <a:ext cx="70485" cy="512445"/>
          </a:xfrm>
          <a:custGeom>
            <a:avLst/>
            <a:gdLst/>
            <a:ahLst/>
            <a:cxnLst/>
            <a:rect l="l" t="t" r="r" b="b"/>
            <a:pathLst>
              <a:path w="70484" h="512445">
                <a:moveTo>
                  <a:pt x="0" y="512064"/>
                </a:moveTo>
                <a:lnTo>
                  <a:pt x="70103" y="512064"/>
                </a:lnTo>
                <a:lnTo>
                  <a:pt x="70103" y="0"/>
                </a:lnTo>
                <a:lnTo>
                  <a:pt x="0" y="0"/>
                </a:lnTo>
                <a:lnTo>
                  <a:pt x="0" y="512064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61">
            <a:extLst>
              <a:ext uri="{FF2B5EF4-FFF2-40B4-BE49-F238E27FC236}">
                <a16:creationId xmlns:a16="http://schemas.microsoft.com/office/drawing/2014/main" id="{65F69175-1FFA-3195-13D4-07A0A9FE5966}"/>
              </a:ext>
            </a:extLst>
          </p:cNvPr>
          <p:cNvSpPr/>
          <p:nvPr/>
        </p:nvSpPr>
        <p:spPr>
          <a:xfrm>
            <a:off x="7082790" y="3784853"/>
            <a:ext cx="70485" cy="276225"/>
          </a:xfrm>
          <a:custGeom>
            <a:avLst/>
            <a:gdLst/>
            <a:ahLst/>
            <a:cxnLst/>
            <a:rect l="l" t="t" r="r" b="b"/>
            <a:pathLst>
              <a:path w="70484" h="276225">
                <a:moveTo>
                  <a:pt x="70103" y="0"/>
                </a:moveTo>
                <a:lnTo>
                  <a:pt x="0" y="0"/>
                </a:lnTo>
                <a:lnTo>
                  <a:pt x="0" y="275844"/>
                </a:lnTo>
                <a:lnTo>
                  <a:pt x="70103" y="275844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62">
            <a:extLst>
              <a:ext uri="{FF2B5EF4-FFF2-40B4-BE49-F238E27FC236}">
                <a16:creationId xmlns:a16="http://schemas.microsoft.com/office/drawing/2014/main" id="{B59A8494-2811-CCCB-C00B-C3CEDBFB845B}"/>
              </a:ext>
            </a:extLst>
          </p:cNvPr>
          <p:cNvSpPr/>
          <p:nvPr/>
        </p:nvSpPr>
        <p:spPr>
          <a:xfrm>
            <a:off x="7082790" y="3784853"/>
            <a:ext cx="70485" cy="276225"/>
          </a:xfrm>
          <a:custGeom>
            <a:avLst/>
            <a:gdLst/>
            <a:ahLst/>
            <a:cxnLst/>
            <a:rect l="l" t="t" r="r" b="b"/>
            <a:pathLst>
              <a:path w="70484" h="276225">
                <a:moveTo>
                  <a:pt x="0" y="275844"/>
                </a:moveTo>
                <a:lnTo>
                  <a:pt x="70103" y="275844"/>
                </a:lnTo>
                <a:lnTo>
                  <a:pt x="70103" y="0"/>
                </a:lnTo>
                <a:lnTo>
                  <a:pt x="0" y="0"/>
                </a:lnTo>
                <a:lnTo>
                  <a:pt x="0" y="275844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66">
            <a:extLst>
              <a:ext uri="{FF2B5EF4-FFF2-40B4-BE49-F238E27FC236}">
                <a16:creationId xmlns:a16="http://schemas.microsoft.com/office/drawing/2014/main" id="{B4EC47E2-60B2-70BA-BD87-DBD671C79EA1}"/>
              </a:ext>
            </a:extLst>
          </p:cNvPr>
          <p:cNvSpPr txBox="1"/>
          <p:nvPr/>
        </p:nvSpPr>
        <p:spPr>
          <a:xfrm>
            <a:off x="10261092" y="3713988"/>
            <a:ext cx="294640" cy="3994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9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20"/>
              </a:spcBef>
            </a:pPr>
            <a:r>
              <a:rPr sz="2000" spc="-50" dirty="0">
                <a:solidFill>
                  <a:srgbClr val="404040"/>
                </a:solidFill>
                <a:latin typeface="Symbola"/>
                <a:cs typeface="Symbola"/>
              </a:rPr>
              <a:t>η</a:t>
            </a:r>
            <a:endParaRPr sz="2000">
              <a:latin typeface="Symbola"/>
              <a:cs typeface="Symbola"/>
            </a:endParaRPr>
          </a:p>
        </p:txBody>
      </p:sp>
      <p:pic>
        <p:nvPicPr>
          <p:cNvPr id="152" name="object 72">
            <a:extLst>
              <a:ext uri="{FF2B5EF4-FFF2-40B4-BE49-F238E27FC236}">
                <a16:creationId xmlns:a16="http://schemas.microsoft.com/office/drawing/2014/main" id="{E173B791-D13B-6353-C83E-F36BAD299DB5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66482" y="3871467"/>
            <a:ext cx="198754" cy="85725"/>
          </a:xfrm>
          <a:prstGeom prst="rect">
            <a:avLst/>
          </a:prstGeom>
        </p:spPr>
      </p:pic>
      <p:pic>
        <p:nvPicPr>
          <p:cNvPr id="153" name="object 73">
            <a:extLst>
              <a:ext uri="{FF2B5EF4-FFF2-40B4-BE49-F238E27FC236}">
                <a16:creationId xmlns:a16="http://schemas.microsoft.com/office/drawing/2014/main" id="{1369279B-5126-D967-1971-3C56F32BB63A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42654" y="3871467"/>
            <a:ext cx="198754" cy="85725"/>
          </a:xfrm>
          <a:prstGeom prst="rect">
            <a:avLst/>
          </a:prstGeom>
        </p:spPr>
      </p:pic>
      <p:pic>
        <p:nvPicPr>
          <p:cNvPr id="154" name="object 74">
            <a:extLst>
              <a:ext uri="{FF2B5EF4-FFF2-40B4-BE49-F238E27FC236}">
                <a16:creationId xmlns:a16="http://schemas.microsoft.com/office/drawing/2014/main" id="{A6E49ECF-5B18-1710-CC07-2CC286044497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42525" y="3871467"/>
            <a:ext cx="198754" cy="85725"/>
          </a:xfrm>
          <a:prstGeom prst="rect">
            <a:avLst/>
          </a:prstGeom>
        </p:spPr>
      </p:pic>
      <p:pic>
        <p:nvPicPr>
          <p:cNvPr id="155" name="object 75">
            <a:extLst>
              <a:ext uri="{FF2B5EF4-FFF2-40B4-BE49-F238E27FC236}">
                <a16:creationId xmlns:a16="http://schemas.microsoft.com/office/drawing/2014/main" id="{EC95D4CA-4AA2-9745-232C-5F780F4EC361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042398" y="3871467"/>
            <a:ext cx="198754" cy="85725"/>
          </a:xfrm>
          <a:prstGeom prst="rect">
            <a:avLst/>
          </a:prstGeom>
        </p:spPr>
      </p:pic>
      <p:pic>
        <p:nvPicPr>
          <p:cNvPr id="156" name="object 76">
            <a:extLst>
              <a:ext uri="{FF2B5EF4-FFF2-40B4-BE49-F238E27FC236}">
                <a16:creationId xmlns:a16="http://schemas.microsoft.com/office/drawing/2014/main" id="{96B037F2-1EA6-139D-46B7-7BD01420F4F7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18682" y="3871467"/>
            <a:ext cx="198754" cy="85725"/>
          </a:xfrm>
          <a:prstGeom prst="rect">
            <a:avLst/>
          </a:prstGeom>
        </p:spPr>
      </p:pic>
      <p:sp>
        <p:nvSpPr>
          <p:cNvPr id="161" name="object 81">
            <a:extLst>
              <a:ext uri="{FF2B5EF4-FFF2-40B4-BE49-F238E27FC236}">
                <a16:creationId xmlns:a16="http://schemas.microsoft.com/office/drawing/2014/main" id="{8F6AA22F-0728-6687-0449-0AEC4AC8CE21}"/>
              </a:ext>
            </a:extLst>
          </p:cNvPr>
          <p:cNvSpPr txBox="1"/>
          <p:nvPr/>
        </p:nvSpPr>
        <p:spPr>
          <a:xfrm>
            <a:off x="4162222" y="4888314"/>
            <a:ext cx="446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89" baseline="11574" dirty="0">
                <a:solidFill>
                  <a:srgbClr val="404040"/>
                </a:solidFill>
                <a:latin typeface="Symbola"/>
                <a:cs typeface="Symbola"/>
              </a:rPr>
              <a:t>𝐿</a:t>
            </a:r>
            <a:r>
              <a:rPr sz="850" spc="60" dirty="0">
                <a:solidFill>
                  <a:srgbClr val="404040"/>
                </a:solidFill>
                <a:latin typeface="Symbola"/>
                <a:cs typeface="Symbola"/>
              </a:rPr>
              <a:t>𝑓𝑜𝑐𝑎𝑙</a:t>
            </a:r>
            <a:endParaRPr sz="850">
              <a:latin typeface="Symbola"/>
              <a:cs typeface="Symbola"/>
            </a:endParaRPr>
          </a:p>
        </p:txBody>
      </p:sp>
      <p:sp>
        <p:nvSpPr>
          <p:cNvPr id="162" name="object 18">
            <a:extLst>
              <a:ext uri="{FF2B5EF4-FFF2-40B4-BE49-F238E27FC236}">
                <a16:creationId xmlns:a16="http://schemas.microsoft.com/office/drawing/2014/main" id="{FF17677A-4707-622E-AD05-B4F511B82AD0}"/>
              </a:ext>
            </a:extLst>
          </p:cNvPr>
          <p:cNvSpPr txBox="1"/>
          <p:nvPr/>
        </p:nvSpPr>
        <p:spPr>
          <a:xfrm>
            <a:off x="9761981" y="3283458"/>
            <a:ext cx="260985" cy="1262380"/>
          </a:xfrm>
          <a:prstGeom prst="rect">
            <a:avLst/>
          </a:prstGeom>
          <a:noFill/>
          <a:ln w="19050">
            <a:solidFill>
              <a:srgbClr val="7E7E7E"/>
            </a:solidFill>
          </a:ln>
        </p:spPr>
        <p:txBody>
          <a:bodyPr vert="vert270" wrap="square" lIns="0" tIns="3556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280"/>
              </a:spcBef>
            </a:pPr>
            <a:r>
              <a:rPr sz="1100" b="1" spc="-30" dirty="0">
                <a:solidFill>
                  <a:srgbClr val="404040"/>
                </a:solidFill>
                <a:latin typeface="Noto Sans CJK HK"/>
                <a:cs typeface="Noto Sans CJK HK"/>
              </a:rPr>
              <a:t>Global</a:t>
            </a:r>
            <a:r>
              <a:rPr sz="1100" b="1" spc="-3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Noto Sans CJK HK"/>
                <a:cs typeface="Noto Sans CJK HK"/>
              </a:rPr>
              <a:t>max</a:t>
            </a:r>
            <a:r>
              <a:rPr sz="1100" b="1" spc="-40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pool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163" name="object 19">
            <a:extLst>
              <a:ext uri="{FF2B5EF4-FFF2-40B4-BE49-F238E27FC236}">
                <a16:creationId xmlns:a16="http://schemas.microsoft.com/office/drawing/2014/main" id="{A5C758E5-BF64-B554-4748-D759C5E90F8E}"/>
              </a:ext>
            </a:extLst>
          </p:cNvPr>
          <p:cNvSpPr txBox="1"/>
          <p:nvPr/>
        </p:nvSpPr>
        <p:spPr>
          <a:xfrm>
            <a:off x="9262109" y="3283458"/>
            <a:ext cx="260985" cy="1262380"/>
          </a:xfrm>
          <a:prstGeom prst="rect">
            <a:avLst/>
          </a:prstGeom>
          <a:noFill/>
          <a:ln w="19050">
            <a:solidFill>
              <a:srgbClr val="7E7E7E"/>
            </a:solidFill>
          </a:ln>
        </p:spPr>
        <p:txBody>
          <a:bodyPr vert="vert270" wrap="square" lIns="0" tIns="34925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275"/>
              </a:spcBef>
            </a:pP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Local</a:t>
            </a:r>
            <a:r>
              <a:rPr sz="1100" b="1" spc="-3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404040"/>
                </a:solidFill>
                <a:latin typeface="Noto Sans CJK HK"/>
                <a:cs typeface="Noto Sans CJK HK"/>
              </a:rPr>
              <a:t>avg.</a:t>
            </a:r>
            <a:r>
              <a:rPr sz="1100" b="1" spc="-2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pool</a:t>
            </a:r>
            <a:endParaRPr sz="1100">
              <a:latin typeface="Noto Sans CJK HK"/>
              <a:cs typeface="Noto Sans CJK HK"/>
            </a:endParaRPr>
          </a:p>
        </p:txBody>
      </p:sp>
      <p:pic>
        <p:nvPicPr>
          <p:cNvPr id="164" name="圖片 7">
            <a:extLst>
              <a:ext uri="{FF2B5EF4-FFF2-40B4-BE49-F238E27FC236}">
                <a16:creationId xmlns:a16="http://schemas.microsoft.com/office/drawing/2014/main" id="{70F6F337-6CF6-7390-47E8-18048CE39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275" y="3284271"/>
            <a:ext cx="1154143" cy="1154143"/>
          </a:xfrm>
          <a:prstGeom prst="rect">
            <a:avLst/>
          </a:prstGeom>
        </p:spPr>
      </p:pic>
      <p:sp>
        <p:nvSpPr>
          <p:cNvPr id="169" name="object 82">
            <a:extLst>
              <a:ext uri="{FF2B5EF4-FFF2-40B4-BE49-F238E27FC236}">
                <a16:creationId xmlns:a16="http://schemas.microsoft.com/office/drawing/2014/main" id="{EC6E39C7-6E95-C5EE-1BEE-283FAF021CEE}"/>
              </a:ext>
            </a:extLst>
          </p:cNvPr>
          <p:cNvSpPr/>
          <p:nvPr/>
        </p:nvSpPr>
        <p:spPr>
          <a:xfrm>
            <a:off x="1256615" y="2515488"/>
            <a:ext cx="9400540" cy="3481070"/>
          </a:xfrm>
          <a:custGeom>
            <a:avLst/>
            <a:gdLst/>
            <a:ahLst/>
            <a:cxnLst/>
            <a:rect l="l" t="t" r="r" b="b"/>
            <a:pathLst>
              <a:path w="9400540" h="3481070">
                <a:moveTo>
                  <a:pt x="9241790" y="0"/>
                </a:moveTo>
                <a:lnTo>
                  <a:pt x="158242" y="0"/>
                </a:lnTo>
                <a:lnTo>
                  <a:pt x="108222" y="8069"/>
                </a:lnTo>
                <a:lnTo>
                  <a:pt x="64783" y="30536"/>
                </a:lnTo>
                <a:lnTo>
                  <a:pt x="30529" y="64794"/>
                </a:lnTo>
                <a:lnTo>
                  <a:pt x="8066" y="108232"/>
                </a:lnTo>
                <a:lnTo>
                  <a:pt x="0" y="158241"/>
                </a:lnTo>
                <a:lnTo>
                  <a:pt x="0" y="3322574"/>
                </a:lnTo>
                <a:lnTo>
                  <a:pt x="8066" y="3372588"/>
                </a:lnTo>
                <a:lnTo>
                  <a:pt x="30529" y="3416027"/>
                </a:lnTo>
                <a:lnTo>
                  <a:pt x="64783" y="3450282"/>
                </a:lnTo>
                <a:lnTo>
                  <a:pt x="108222" y="3472748"/>
                </a:lnTo>
                <a:lnTo>
                  <a:pt x="158242" y="3480816"/>
                </a:lnTo>
                <a:lnTo>
                  <a:pt x="9241790" y="3480816"/>
                </a:lnTo>
                <a:lnTo>
                  <a:pt x="9291799" y="3472748"/>
                </a:lnTo>
                <a:lnTo>
                  <a:pt x="9335237" y="3450282"/>
                </a:lnTo>
                <a:lnTo>
                  <a:pt x="9369495" y="3416027"/>
                </a:lnTo>
                <a:lnTo>
                  <a:pt x="9391962" y="3372588"/>
                </a:lnTo>
                <a:lnTo>
                  <a:pt x="9400032" y="3322574"/>
                </a:lnTo>
                <a:lnTo>
                  <a:pt x="9400032" y="158241"/>
                </a:lnTo>
                <a:lnTo>
                  <a:pt x="9391962" y="108232"/>
                </a:lnTo>
                <a:lnTo>
                  <a:pt x="9369495" y="64794"/>
                </a:lnTo>
                <a:lnTo>
                  <a:pt x="9335237" y="30536"/>
                </a:lnTo>
                <a:lnTo>
                  <a:pt x="9291799" y="8069"/>
                </a:lnTo>
                <a:lnTo>
                  <a:pt x="9241790" y="0"/>
                </a:lnTo>
                <a:close/>
              </a:path>
            </a:pathLst>
          </a:custGeom>
          <a:solidFill>
            <a:srgbClr val="FFFFFF">
              <a:alpha val="9500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6DE8FB49-8558-1538-D495-D848CE1AF654}"/>
              </a:ext>
            </a:extLst>
          </p:cNvPr>
          <p:cNvGrpSpPr/>
          <p:nvPr/>
        </p:nvGrpSpPr>
        <p:grpSpPr>
          <a:xfrm>
            <a:off x="1660598" y="2652521"/>
            <a:ext cx="4480040" cy="2173859"/>
            <a:chOff x="1660598" y="2652521"/>
            <a:chExt cx="4480040" cy="2173859"/>
          </a:xfrm>
        </p:grpSpPr>
        <p:sp>
          <p:nvSpPr>
            <p:cNvPr id="12" name="object 21">
              <a:extLst>
                <a:ext uri="{FF2B5EF4-FFF2-40B4-BE49-F238E27FC236}">
                  <a16:creationId xmlns:a16="http://schemas.microsoft.com/office/drawing/2014/main" id="{2912E7AA-8316-FD44-323B-2E350186500D}"/>
                </a:ext>
              </a:extLst>
            </p:cNvPr>
            <p:cNvSpPr/>
            <p:nvPr/>
          </p:nvSpPr>
          <p:spPr>
            <a:xfrm>
              <a:off x="3030474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70104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70104" y="792480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5E772701-2A10-B49B-45A2-84368362250C}"/>
                </a:ext>
              </a:extLst>
            </p:cNvPr>
            <p:cNvSpPr/>
            <p:nvPr/>
          </p:nvSpPr>
          <p:spPr>
            <a:xfrm>
              <a:off x="3030474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0" y="792480"/>
                  </a:moveTo>
                  <a:lnTo>
                    <a:pt x="70104" y="792480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3">
              <a:extLst>
                <a:ext uri="{FF2B5EF4-FFF2-40B4-BE49-F238E27FC236}">
                  <a16:creationId xmlns:a16="http://schemas.microsoft.com/office/drawing/2014/main" id="{0790723D-FFA9-AC69-8F0F-894FCFE6C47B}"/>
                </a:ext>
              </a:extLst>
            </p:cNvPr>
            <p:cNvSpPr/>
            <p:nvPr/>
          </p:nvSpPr>
          <p:spPr>
            <a:xfrm>
              <a:off x="315391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70104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70104" y="684276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24">
              <a:extLst>
                <a:ext uri="{FF2B5EF4-FFF2-40B4-BE49-F238E27FC236}">
                  <a16:creationId xmlns:a16="http://schemas.microsoft.com/office/drawing/2014/main" id="{2B52959C-7102-4626-14DD-1C499715CEE1}"/>
                </a:ext>
              </a:extLst>
            </p:cNvPr>
            <p:cNvSpPr/>
            <p:nvPr/>
          </p:nvSpPr>
          <p:spPr>
            <a:xfrm>
              <a:off x="315391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0" y="684276"/>
                  </a:moveTo>
                  <a:lnTo>
                    <a:pt x="70104" y="684276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25">
              <a:extLst>
                <a:ext uri="{FF2B5EF4-FFF2-40B4-BE49-F238E27FC236}">
                  <a16:creationId xmlns:a16="http://schemas.microsoft.com/office/drawing/2014/main" id="{D11D7927-980A-D81B-DC7A-990A9417393F}"/>
                </a:ext>
              </a:extLst>
            </p:cNvPr>
            <p:cNvSpPr/>
            <p:nvPr/>
          </p:nvSpPr>
          <p:spPr>
            <a:xfrm>
              <a:off x="3277361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70103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70103" y="57607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26">
              <a:extLst>
                <a:ext uri="{FF2B5EF4-FFF2-40B4-BE49-F238E27FC236}">
                  <a16:creationId xmlns:a16="http://schemas.microsoft.com/office/drawing/2014/main" id="{CB612E9C-2E4C-34D3-D127-96A91FC66A31}"/>
                </a:ext>
              </a:extLst>
            </p:cNvPr>
            <p:cNvSpPr/>
            <p:nvPr/>
          </p:nvSpPr>
          <p:spPr>
            <a:xfrm>
              <a:off x="3277361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0" y="576071"/>
                  </a:moveTo>
                  <a:lnTo>
                    <a:pt x="70103" y="57607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27">
              <a:extLst>
                <a:ext uri="{FF2B5EF4-FFF2-40B4-BE49-F238E27FC236}">
                  <a16:creationId xmlns:a16="http://schemas.microsoft.com/office/drawing/2014/main" id="{84C0DAC8-A3C4-0373-76A7-DE3B77A30FAA}"/>
                </a:ext>
              </a:extLst>
            </p:cNvPr>
            <p:cNvSpPr/>
            <p:nvPr/>
          </p:nvSpPr>
          <p:spPr>
            <a:xfrm>
              <a:off x="3402330" y="3679697"/>
              <a:ext cx="68580" cy="467995"/>
            </a:xfrm>
            <a:custGeom>
              <a:avLst/>
              <a:gdLst/>
              <a:ahLst/>
              <a:cxnLst/>
              <a:rect l="l" t="t" r="r" b="b"/>
              <a:pathLst>
                <a:path w="68579" h="467995">
                  <a:moveTo>
                    <a:pt x="68579" y="0"/>
                  </a:moveTo>
                  <a:lnTo>
                    <a:pt x="0" y="0"/>
                  </a:lnTo>
                  <a:lnTo>
                    <a:pt x="0" y="467868"/>
                  </a:lnTo>
                  <a:lnTo>
                    <a:pt x="68579" y="467868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28">
              <a:extLst>
                <a:ext uri="{FF2B5EF4-FFF2-40B4-BE49-F238E27FC236}">
                  <a16:creationId xmlns:a16="http://schemas.microsoft.com/office/drawing/2014/main" id="{564F8F1F-95E2-06A4-B10C-BCC8B5A36EDE}"/>
                </a:ext>
              </a:extLst>
            </p:cNvPr>
            <p:cNvSpPr/>
            <p:nvPr/>
          </p:nvSpPr>
          <p:spPr>
            <a:xfrm>
              <a:off x="3402330" y="3679697"/>
              <a:ext cx="68580" cy="467995"/>
            </a:xfrm>
            <a:custGeom>
              <a:avLst/>
              <a:gdLst/>
              <a:ahLst/>
              <a:cxnLst/>
              <a:rect l="l" t="t" r="r" b="b"/>
              <a:pathLst>
                <a:path w="68579" h="467995">
                  <a:moveTo>
                    <a:pt x="0" y="467868"/>
                  </a:moveTo>
                  <a:lnTo>
                    <a:pt x="68579" y="467868"/>
                  </a:lnTo>
                  <a:lnTo>
                    <a:pt x="68579" y="0"/>
                  </a:lnTo>
                  <a:lnTo>
                    <a:pt x="0" y="0"/>
                  </a:lnTo>
                  <a:lnTo>
                    <a:pt x="0" y="467868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29">
              <a:extLst>
                <a:ext uri="{FF2B5EF4-FFF2-40B4-BE49-F238E27FC236}">
                  <a16:creationId xmlns:a16="http://schemas.microsoft.com/office/drawing/2014/main" id="{FCCB709A-A59A-870F-E490-B6026BFCB124}"/>
                </a:ext>
              </a:extLst>
            </p:cNvPr>
            <p:cNvSpPr/>
            <p:nvPr/>
          </p:nvSpPr>
          <p:spPr>
            <a:xfrm>
              <a:off x="3525774" y="3787901"/>
              <a:ext cx="68580" cy="253365"/>
            </a:xfrm>
            <a:custGeom>
              <a:avLst/>
              <a:gdLst/>
              <a:ahLst/>
              <a:cxnLst/>
              <a:rect l="l" t="t" r="r" b="b"/>
              <a:pathLst>
                <a:path w="68579" h="253364">
                  <a:moveTo>
                    <a:pt x="68579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68579" y="252984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30">
              <a:extLst>
                <a:ext uri="{FF2B5EF4-FFF2-40B4-BE49-F238E27FC236}">
                  <a16:creationId xmlns:a16="http://schemas.microsoft.com/office/drawing/2014/main" id="{C80F682E-124F-E94D-CE07-6C3E97967434}"/>
                </a:ext>
              </a:extLst>
            </p:cNvPr>
            <p:cNvSpPr/>
            <p:nvPr/>
          </p:nvSpPr>
          <p:spPr>
            <a:xfrm>
              <a:off x="3525774" y="3787901"/>
              <a:ext cx="68580" cy="253365"/>
            </a:xfrm>
            <a:custGeom>
              <a:avLst/>
              <a:gdLst/>
              <a:ahLst/>
              <a:cxnLst/>
              <a:rect l="l" t="t" r="r" b="b"/>
              <a:pathLst>
                <a:path w="68579" h="253364">
                  <a:moveTo>
                    <a:pt x="0" y="252984"/>
                  </a:moveTo>
                  <a:lnTo>
                    <a:pt x="68579" y="252984"/>
                  </a:lnTo>
                  <a:lnTo>
                    <a:pt x="68579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31">
              <a:extLst>
                <a:ext uri="{FF2B5EF4-FFF2-40B4-BE49-F238E27FC236}">
                  <a16:creationId xmlns:a16="http://schemas.microsoft.com/office/drawing/2014/main" id="{C7122C15-4EBE-3AC4-773B-649E0061FF8A}"/>
                </a:ext>
              </a:extLst>
            </p:cNvPr>
            <p:cNvSpPr/>
            <p:nvPr/>
          </p:nvSpPr>
          <p:spPr>
            <a:xfrm>
              <a:off x="4168902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70103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70103" y="792480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32">
              <a:extLst>
                <a:ext uri="{FF2B5EF4-FFF2-40B4-BE49-F238E27FC236}">
                  <a16:creationId xmlns:a16="http://schemas.microsoft.com/office/drawing/2014/main" id="{91B88173-80B9-D537-0449-82E8BA3BA5D1}"/>
                </a:ext>
              </a:extLst>
            </p:cNvPr>
            <p:cNvSpPr/>
            <p:nvPr/>
          </p:nvSpPr>
          <p:spPr>
            <a:xfrm>
              <a:off x="4168902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0" y="792480"/>
                  </a:moveTo>
                  <a:lnTo>
                    <a:pt x="70103" y="792480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33">
              <a:extLst>
                <a:ext uri="{FF2B5EF4-FFF2-40B4-BE49-F238E27FC236}">
                  <a16:creationId xmlns:a16="http://schemas.microsoft.com/office/drawing/2014/main" id="{0F1AFE6C-8FDC-0485-1C7B-50A7BA456E56}"/>
                </a:ext>
              </a:extLst>
            </p:cNvPr>
            <p:cNvSpPr/>
            <p:nvPr/>
          </p:nvSpPr>
          <p:spPr>
            <a:xfrm>
              <a:off x="404545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70103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70103" y="684276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34">
              <a:extLst>
                <a:ext uri="{FF2B5EF4-FFF2-40B4-BE49-F238E27FC236}">
                  <a16:creationId xmlns:a16="http://schemas.microsoft.com/office/drawing/2014/main" id="{B739002F-F1D3-8454-0565-845F673ED333}"/>
                </a:ext>
              </a:extLst>
            </p:cNvPr>
            <p:cNvSpPr/>
            <p:nvPr/>
          </p:nvSpPr>
          <p:spPr>
            <a:xfrm>
              <a:off x="404545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0" y="684276"/>
                  </a:moveTo>
                  <a:lnTo>
                    <a:pt x="70103" y="684276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35">
              <a:extLst>
                <a:ext uri="{FF2B5EF4-FFF2-40B4-BE49-F238E27FC236}">
                  <a16:creationId xmlns:a16="http://schemas.microsoft.com/office/drawing/2014/main" id="{3781B1FB-6380-53A4-F981-148233AB4103}"/>
                </a:ext>
              </a:extLst>
            </p:cNvPr>
            <p:cNvSpPr/>
            <p:nvPr/>
          </p:nvSpPr>
          <p:spPr>
            <a:xfrm>
              <a:off x="3922014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70103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70103" y="57607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6">
              <a:extLst>
                <a:ext uri="{FF2B5EF4-FFF2-40B4-BE49-F238E27FC236}">
                  <a16:creationId xmlns:a16="http://schemas.microsoft.com/office/drawing/2014/main" id="{07AC196E-C822-9858-95D6-B594944EE87D}"/>
                </a:ext>
              </a:extLst>
            </p:cNvPr>
            <p:cNvSpPr/>
            <p:nvPr/>
          </p:nvSpPr>
          <p:spPr>
            <a:xfrm>
              <a:off x="3922014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0" y="576071"/>
                  </a:moveTo>
                  <a:lnTo>
                    <a:pt x="70103" y="57607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7">
              <a:extLst>
                <a:ext uri="{FF2B5EF4-FFF2-40B4-BE49-F238E27FC236}">
                  <a16:creationId xmlns:a16="http://schemas.microsoft.com/office/drawing/2014/main" id="{E4FBF701-C8E4-DF14-4618-A7F6204EC750}"/>
                </a:ext>
              </a:extLst>
            </p:cNvPr>
            <p:cNvSpPr/>
            <p:nvPr/>
          </p:nvSpPr>
          <p:spPr>
            <a:xfrm>
              <a:off x="3798570" y="3679697"/>
              <a:ext cx="70485" cy="467995"/>
            </a:xfrm>
            <a:custGeom>
              <a:avLst/>
              <a:gdLst/>
              <a:ahLst/>
              <a:cxnLst/>
              <a:rect l="l" t="t" r="r" b="b"/>
              <a:pathLst>
                <a:path w="70485" h="467995">
                  <a:moveTo>
                    <a:pt x="70103" y="0"/>
                  </a:moveTo>
                  <a:lnTo>
                    <a:pt x="0" y="0"/>
                  </a:lnTo>
                  <a:lnTo>
                    <a:pt x="0" y="467868"/>
                  </a:lnTo>
                  <a:lnTo>
                    <a:pt x="70103" y="467868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8">
              <a:extLst>
                <a:ext uri="{FF2B5EF4-FFF2-40B4-BE49-F238E27FC236}">
                  <a16:creationId xmlns:a16="http://schemas.microsoft.com/office/drawing/2014/main" id="{FD1A0A07-AD2A-84D0-7312-9079D4C0EB2D}"/>
                </a:ext>
              </a:extLst>
            </p:cNvPr>
            <p:cNvSpPr/>
            <p:nvPr/>
          </p:nvSpPr>
          <p:spPr>
            <a:xfrm>
              <a:off x="3798570" y="3679697"/>
              <a:ext cx="70485" cy="467995"/>
            </a:xfrm>
            <a:custGeom>
              <a:avLst/>
              <a:gdLst/>
              <a:ahLst/>
              <a:cxnLst/>
              <a:rect l="l" t="t" r="r" b="b"/>
              <a:pathLst>
                <a:path w="70485" h="467995">
                  <a:moveTo>
                    <a:pt x="0" y="467868"/>
                  </a:moveTo>
                  <a:lnTo>
                    <a:pt x="70103" y="467868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467868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9">
              <a:extLst>
                <a:ext uri="{FF2B5EF4-FFF2-40B4-BE49-F238E27FC236}">
                  <a16:creationId xmlns:a16="http://schemas.microsoft.com/office/drawing/2014/main" id="{5031F920-8F0C-3F99-33EE-97740DD5117B}"/>
                </a:ext>
              </a:extLst>
            </p:cNvPr>
            <p:cNvSpPr/>
            <p:nvPr/>
          </p:nvSpPr>
          <p:spPr>
            <a:xfrm>
              <a:off x="3675126" y="3787901"/>
              <a:ext cx="70485" cy="253365"/>
            </a:xfrm>
            <a:custGeom>
              <a:avLst/>
              <a:gdLst/>
              <a:ahLst/>
              <a:cxnLst/>
              <a:rect l="l" t="t" r="r" b="b"/>
              <a:pathLst>
                <a:path w="70485" h="253364">
                  <a:moveTo>
                    <a:pt x="70103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70103" y="25298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40">
              <a:extLst>
                <a:ext uri="{FF2B5EF4-FFF2-40B4-BE49-F238E27FC236}">
                  <a16:creationId xmlns:a16="http://schemas.microsoft.com/office/drawing/2014/main" id="{0DC7D701-97F7-B213-5189-509ACBDFE72C}"/>
                </a:ext>
              </a:extLst>
            </p:cNvPr>
            <p:cNvSpPr/>
            <p:nvPr/>
          </p:nvSpPr>
          <p:spPr>
            <a:xfrm>
              <a:off x="3675126" y="3787901"/>
              <a:ext cx="70485" cy="253365"/>
            </a:xfrm>
            <a:custGeom>
              <a:avLst/>
              <a:gdLst/>
              <a:ahLst/>
              <a:cxnLst/>
              <a:rect l="l" t="t" r="r" b="b"/>
              <a:pathLst>
                <a:path w="70485" h="253364">
                  <a:moveTo>
                    <a:pt x="0" y="252984"/>
                  </a:moveTo>
                  <a:lnTo>
                    <a:pt x="70103" y="25298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68">
              <a:extLst>
                <a:ext uri="{FF2B5EF4-FFF2-40B4-BE49-F238E27FC236}">
                  <a16:creationId xmlns:a16="http://schemas.microsoft.com/office/drawing/2014/main" id="{57268FB3-8557-5185-4760-660281A0CEB7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2542" y="3871467"/>
              <a:ext cx="198755" cy="85725"/>
            </a:xfrm>
            <a:prstGeom prst="rect">
              <a:avLst/>
            </a:prstGeom>
          </p:spPr>
        </p:pic>
        <p:pic>
          <p:nvPicPr>
            <p:cNvPr id="150" name="object 70">
              <a:extLst>
                <a:ext uri="{FF2B5EF4-FFF2-40B4-BE49-F238E27FC236}">
                  <a16:creationId xmlns:a16="http://schemas.microsoft.com/office/drawing/2014/main" id="{54202E1B-8383-2363-8C43-BCBAB7BBA10D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66994" y="3871467"/>
              <a:ext cx="198754" cy="85725"/>
            </a:xfrm>
            <a:prstGeom prst="rect">
              <a:avLst/>
            </a:prstGeom>
          </p:spPr>
        </p:pic>
        <p:pic>
          <p:nvPicPr>
            <p:cNvPr id="151" name="object 71">
              <a:extLst>
                <a:ext uri="{FF2B5EF4-FFF2-40B4-BE49-F238E27FC236}">
                  <a16:creationId xmlns:a16="http://schemas.microsoft.com/office/drawing/2014/main" id="{A6C9274E-4988-F9C8-4285-D154CD7EAB7C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58818" y="3871467"/>
              <a:ext cx="198755" cy="85725"/>
            </a:xfrm>
            <a:prstGeom prst="rect">
              <a:avLst/>
            </a:prstGeom>
          </p:spPr>
        </p:pic>
        <p:pic>
          <p:nvPicPr>
            <p:cNvPr id="160" name="object 80">
              <a:extLst>
                <a:ext uri="{FF2B5EF4-FFF2-40B4-BE49-F238E27FC236}">
                  <a16:creationId xmlns:a16="http://schemas.microsoft.com/office/drawing/2014/main" id="{319174B8-6888-AB7B-5DFA-CCD4E6DC74F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9040" y="4495038"/>
              <a:ext cx="85725" cy="173862"/>
            </a:xfrm>
            <a:prstGeom prst="rect">
              <a:avLst/>
            </a:prstGeom>
          </p:spPr>
        </p:pic>
        <p:sp>
          <p:nvSpPr>
            <p:cNvPr id="4" name="object 15">
              <a:extLst>
                <a:ext uri="{FF2B5EF4-FFF2-40B4-BE49-F238E27FC236}">
                  <a16:creationId xmlns:a16="http://schemas.microsoft.com/office/drawing/2014/main" id="{BC717272-6C9C-CD64-35CA-81F9C7E4FC39}"/>
                </a:ext>
              </a:extLst>
            </p:cNvPr>
            <p:cNvSpPr txBox="1"/>
            <p:nvPr/>
          </p:nvSpPr>
          <p:spPr>
            <a:xfrm>
              <a:off x="3157473" y="2652521"/>
              <a:ext cx="212598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-20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Reconstructive</a:t>
              </a:r>
              <a:r>
                <a:rPr sz="1200" b="1" spc="80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 </a:t>
              </a:r>
              <a:r>
                <a:rPr sz="1200" b="1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sub-</a:t>
              </a:r>
              <a:r>
                <a:rPr sz="1200" b="1" spc="-10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network</a:t>
              </a:r>
              <a:endParaRPr sz="1200" dirty="0">
                <a:solidFill>
                  <a:srgbClr val="FF0000"/>
                </a:solidFill>
                <a:latin typeface="Noto Sans CJK HK"/>
                <a:cs typeface="Noto Sans CJK HK"/>
              </a:endParaRPr>
            </a:p>
          </p:txBody>
        </p:sp>
        <p:sp>
          <p:nvSpPr>
            <p:cNvPr id="157" name="object 77">
              <a:extLst>
                <a:ext uri="{FF2B5EF4-FFF2-40B4-BE49-F238E27FC236}">
                  <a16:creationId xmlns:a16="http://schemas.microsoft.com/office/drawing/2014/main" id="{83DEDF0E-382A-62B6-6C2F-DF818EB50F40}"/>
                </a:ext>
              </a:extLst>
            </p:cNvPr>
            <p:cNvSpPr txBox="1"/>
            <p:nvPr/>
          </p:nvSpPr>
          <p:spPr>
            <a:xfrm>
              <a:off x="4889627" y="4618101"/>
              <a:ext cx="334645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1800" spc="-30" baseline="11574" dirty="0">
                  <a:solidFill>
                    <a:srgbClr val="404040"/>
                  </a:solidFill>
                  <a:latin typeface="Symbola"/>
                  <a:cs typeface="Symbola"/>
                </a:rPr>
                <a:t>𝐿</a:t>
              </a:r>
              <a:r>
                <a:rPr sz="850" spc="-20" dirty="0">
                  <a:solidFill>
                    <a:srgbClr val="404040"/>
                  </a:solidFill>
                  <a:latin typeface="Symbola"/>
                  <a:cs typeface="Symbola"/>
                </a:rPr>
                <a:t>𝑟𝑒𝑐</a:t>
              </a:r>
              <a:endParaRPr sz="850">
                <a:latin typeface="Symbola"/>
                <a:cs typeface="Symbola"/>
              </a:endParaRPr>
            </a:p>
          </p:txBody>
        </p:sp>
        <p:pic>
          <p:nvPicPr>
            <p:cNvPr id="165" name="圖片 14">
              <a:extLst>
                <a:ext uri="{FF2B5EF4-FFF2-40B4-BE49-F238E27FC236}">
                  <a16:creationId xmlns:a16="http://schemas.microsoft.com/office/drawing/2014/main" id="{990FF4A7-E308-F755-8C2F-EA1651C45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0598" y="3336185"/>
              <a:ext cx="1154143" cy="1154143"/>
            </a:xfrm>
            <a:prstGeom prst="rect">
              <a:avLst/>
            </a:prstGeom>
          </p:spPr>
        </p:pic>
        <p:pic>
          <p:nvPicPr>
            <p:cNvPr id="166" name="圖片 20">
              <a:extLst>
                <a:ext uri="{FF2B5EF4-FFF2-40B4-BE49-F238E27FC236}">
                  <a16:creationId xmlns:a16="http://schemas.microsoft.com/office/drawing/2014/main" id="{30238832-2F75-6A4C-F9FB-A4B2461DA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7588" y="3335515"/>
              <a:ext cx="1198258" cy="1198258"/>
            </a:xfrm>
            <a:prstGeom prst="rect">
              <a:avLst/>
            </a:prstGeom>
          </p:spPr>
        </p:pic>
        <p:pic>
          <p:nvPicPr>
            <p:cNvPr id="167" name="圖片 14">
              <a:extLst>
                <a:ext uri="{FF2B5EF4-FFF2-40B4-BE49-F238E27FC236}">
                  <a16:creationId xmlns:a16="http://schemas.microsoft.com/office/drawing/2014/main" id="{687E7422-1D10-92DD-9A5E-4D098D789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06896" y="3605626"/>
              <a:ext cx="99978" cy="595006"/>
            </a:xfrm>
            <a:prstGeom prst="rect">
              <a:avLst/>
            </a:prstGeom>
          </p:spPr>
        </p:pic>
        <p:pic>
          <p:nvPicPr>
            <p:cNvPr id="168" name="圖片 20">
              <a:extLst>
                <a:ext uri="{FF2B5EF4-FFF2-40B4-BE49-F238E27FC236}">
                  <a16:creationId xmlns:a16="http://schemas.microsoft.com/office/drawing/2014/main" id="{69D70B83-A33B-1635-C3FD-3A012EE08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3374" y="3616992"/>
              <a:ext cx="97264" cy="600984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89E92876-8B83-BA3A-5755-1EE3DF6343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0721" y="118062"/>
            <a:ext cx="2141804" cy="10568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67F0B7-D3DB-82F5-546E-27D74A34AC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63014" y="92482"/>
            <a:ext cx="2245173" cy="11080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434CE3-B8EE-8A40-3DEB-A9A466F5C9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51452" y="1251486"/>
            <a:ext cx="2191073" cy="10755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713C7A-4407-755D-F41E-30F3CCBB5B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5554" y="1251487"/>
            <a:ext cx="2151027" cy="10755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4027A7D-444D-FFA9-AFAB-5F3FE49EE712}"/>
              </a:ext>
            </a:extLst>
          </p:cNvPr>
          <p:cNvSpPr txBox="1"/>
          <p:nvPr/>
        </p:nvSpPr>
        <p:spPr>
          <a:xfrm>
            <a:off x="7360770" y="2400522"/>
            <a:ext cx="974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Input</a:t>
            </a:r>
          </a:p>
          <a:p>
            <a:pPr algn="ctr"/>
            <a:r>
              <a:rPr kumimoji="1" lang="en-US" altLang="zh-CN" dirty="0"/>
              <a:t>anomaly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C6A9DF-EA78-67F1-ABAE-B5341B52C4C7}"/>
              </a:ext>
            </a:extLst>
          </p:cNvPr>
          <p:cNvSpPr txBox="1"/>
          <p:nvPr/>
        </p:nvSpPr>
        <p:spPr>
          <a:xfrm>
            <a:off x="9598657" y="2361065"/>
            <a:ext cx="974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Input</a:t>
            </a:r>
          </a:p>
          <a:p>
            <a:pPr algn="ctr"/>
            <a:r>
              <a:rPr kumimoji="1" lang="en-US" altLang="zh-CN" dirty="0"/>
              <a:t>anomaly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FC419B-42AA-F01A-999B-8CC5DA0217D2}"/>
              </a:ext>
            </a:extLst>
          </p:cNvPr>
          <p:cNvSpPr txBox="1"/>
          <p:nvPr/>
        </p:nvSpPr>
        <p:spPr>
          <a:xfrm>
            <a:off x="8504075" y="2388661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Output</a:t>
            </a:r>
          </a:p>
          <a:p>
            <a:pPr algn="ctr"/>
            <a:r>
              <a:rPr kumimoji="1" lang="en-US" altLang="zh-CN" dirty="0"/>
              <a:t>normal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2C2A27E-EB54-731C-FF7F-F984EBFD3753}"/>
              </a:ext>
            </a:extLst>
          </p:cNvPr>
          <p:cNvSpPr txBox="1"/>
          <p:nvPr/>
        </p:nvSpPr>
        <p:spPr>
          <a:xfrm>
            <a:off x="10868106" y="2400327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Output</a:t>
            </a:r>
          </a:p>
          <a:p>
            <a:pPr algn="ctr"/>
            <a:r>
              <a:rPr kumimoji="1" lang="en-US" altLang="zh-CN" dirty="0"/>
              <a:t>normal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D498206-EDC7-D2C3-D444-F64C76423C30}"/>
              </a:ext>
            </a:extLst>
          </p:cNvPr>
          <p:cNvSpPr/>
          <p:nvPr/>
        </p:nvSpPr>
        <p:spPr>
          <a:xfrm>
            <a:off x="7086091" y="2652521"/>
            <a:ext cx="974947" cy="190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3CD4CF2-8DEA-C672-F964-1A70041A072E}"/>
              </a:ext>
            </a:extLst>
          </p:cNvPr>
          <p:cNvSpPr txBox="1"/>
          <p:nvPr/>
        </p:nvSpPr>
        <p:spPr>
          <a:xfrm>
            <a:off x="1689394" y="5037954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 Intuition:</a:t>
            </a:r>
          </a:p>
          <a:p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	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F9FD1DB-7263-F770-E901-9FF07029103F}"/>
              </a:ext>
            </a:extLst>
          </p:cNvPr>
          <p:cNvSpPr/>
          <p:nvPr/>
        </p:nvSpPr>
        <p:spPr>
          <a:xfrm>
            <a:off x="5910835" y="2792569"/>
            <a:ext cx="197825" cy="225806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F22E2E2-7F68-F9CE-A358-1D32CEFE5E3D}"/>
              </a:ext>
            </a:extLst>
          </p:cNvPr>
          <p:cNvSpPr txBox="1"/>
          <p:nvPr/>
        </p:nvSpPr>
        <p:spPr>
          <a:xfrm>
            <a:off x="791680" y="5598697"/>
            <a:ext cx="92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: normal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39466CD-87B8-DE50-462E-001ABD5DF729}"/>
              </a:ext>
            </a:extLst>
          </p:cNvPr>
          <p:cNvSpPr txBox="1"/>
          <p:nvPr/>
        </p:nvSpPr>
        <p:spPr>
          <a:xfrm>
            <a:off x="808875" y="5901039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: anormal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F6EF235-4074-295A-D699-DF33FA3BE8AE}"/>
              </a:ext>
            </a:extLst>
          </p:cNvPr>
          <p:cNvSpPr/>
          <p:nvPr/>
        </p:nvSpPr>
        <p:spPr>
          <a:xfrm>
            <a:off x="5910835" y="3104842"/>
            <a:ext cx="197825" cy="225807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9AF2FCE-34F6-2B2C-1F59-DE18D6A7C4EC}"/>
              </a:ext>
            </a:extLst>
          </p:cNvPr>
          <p:cNvSpPr/>
          <p:nvPr/>
        </p:nvSpPr>
        <p:spPr>
          <a:xfrm>
            <a:off x="2113694" y="2977099"/>
            <a:ext cx="197825" cy="225807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146421A7-C412-F382-46C3-256DE37F83A8}"/>
              </a:ext>
            </a:extLst>
          </p:cNvPr>
          <p:cNvSpPr/>
          <p:nvPr/>
        </p:nvSpPr>
        <p:spPr>
          <a:xfrm>
            <a:off x="611050" y="5703141"/>
            <a:ext cx="197825" cy="2258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7BF4BBE-82F9-EED4-1771-D432EFB4A0F3}"/>
              </a:ext>
            </a:extLst>
          </p:cNvPr>
          <p:cNvSpPr/>
          <p:nvPr/>
        </p:nvSpPr>
        <p:spPr>
          <a:xfrm>
            <a:off x="611050" y="6015414"/>
            <a:ext cx="197825" cy="225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72ECC7CC-AD60-531B-74DE-BCF37C708019}"/>
              </a:ext>
            </a:extLst>
          </p:cNvPr>
          <p:cNvCxnSpPr/>
          <p:nvPr/>
        </p:nvCxnSpPr>
        <p:spPr>
          <a:xfrm>
            <a:off x="2422575" y="3059384"/>
            <a:ext cx="338673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768D9C9B-5ED8-8894-41B6-6DF3EBE31B16}"/>
              </a:ext>
            </a:extLst>
          </p:cNvPr>
          <p:cNvSpPr txBox="1"/>
          <p:nvPr/>
        </p:nvSpPr>
        <p:spPr>
          <a:xfrm>
            <a:off x="5170825" y="651093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 output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5AB7804-03BD-7C75-6CD9-3267A185169B}"/>
              </a:ext>
            </a:extLst>
          </p:cNvPr>
          <p:cNvSpPr txBox="1"/>
          <p:nvPr/>
        </p:nvSpPr>
        <p:spPr>
          <a:xfrm>
            <a:off x="2900551" y="6467201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 Input</a:t>
            </a:r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C878A73-4CEB-2459-164C-5E7C8C7DED94}"/>
              </a:ext>
            </a:extLst>
          </p:cNvPr>
          <p:cNvSpPr/>
          <p:nvPr/>
        </p:nvSpPr>
        <p:spPr>
          <a:xfrm>
            <a:off x="2924987" y="5069725"/>
            <a:ext cx="783059" cy="13171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DC74BBCF-DDB6-8631-BB39-D998F006DB5D}"/>
              </a:ext>
            </a:extLst>
          </p:cNvPr>
          <p:cNvSpPr/>
          <p:nvPr/>
        </p:nvSpPr>
        <p:spPr>
          <a:xfrm>
            <a:off x="3227883" y="5314102"/>
            <a:ext cx="197825" cy="2258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48FF147-195B-A37C-D53E-B6AD855389D3}"/>
              </a:ext>
            </a:extLst>
          </p:cNvPr>
          <p:cNvSpPr/>
          <p:nvPr/>
        </p:nvSpPr>
        <p:spPr>
          <a:xfrm>
            <a:off x="3242670" y="5986150"/>
            <a:ext cx="197825" cy="225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070B6FC-9C9B-F014-C234-038510618126}"/>
              </a:ext>
            </a:extLst>
          </p:cNvPr>
          <p:cNvSpPr/>
          <p:nvPr/>
        </p:nvSpPr>
        <p:spPr>
          <a:xfrm>
            <a:off x="5280538" y="5078080"/>
            <a:ext cx="783059" cy="13171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9CBCA887-EFF0-072A-2533-DE87223AB5E7}"/>
              </a:ext>
            </a:extLst>
          </p:cNvPr>
          <p:cNvSpPr/>
          <p:nvPr/>
        </p:nvSpPr>
        <p:spPr>
          <a:xfrm>
            <a:off x="5575557" y="5314102"/>
            <a:ext cx="197825" cy="2258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9F9DE31-4C5A-98F1-CA85-88DA7FE68BCD}"/>
              </a:ext>
            </a:extLst>
          </p:cNvPr>
          <p:cNvSpPr/>
          <p:nvPr/>
        </p:nvSpPr>
        <p:spPr>
          <a:xfrm>
            <a:off x="5605024" y="6110261"/>
            <a:ext cx="197825" cy="225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3CF3078A-E146-D512-313F-8FE9BEEA4BD3}"/>
              </a:ext>
            </a:extLst>
          </p:cNvPr>
          <p:cNvSpPr/>
          <p:nvPr/>
        </p:nvSpPr>
        <p:spPr>
          <a:xfrm>
            <a:off x="5603012" y="5836029"/>
            <a:ext cx="197825" cy="2258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21892AEB-C16C-F8A4-A101-622C49379056}"/>
              </a:ext>
            </a:extLst>
          </p:cNvPr>
          <p:cNvCxnSpPr>
            <a:cxnSpLocks/>
          </p:cNvCxnSpPr>
          <p:nvPr/>
        </p:nvCxnSpPr>
        <p:spPr>
          <a:xfrm>
            <a:off x="3511253" y="5427005"/>
            <a:ext cx="19294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8D53B56-9F99-4BC9-1018-0DB52921D8F5}"/>
              </a:ext>
            </a:extLst>
          </p:cNvPr>
          <p:cNvCxnSpPr>
            <a:cxnSpLocks/>
          </p:cNvCxnSpPr>
          <p:nvPr/>
        </p:nvCxnSpPr>
        <p:spPr>
          <a:xfrm>
            <a:off x="3511253" y="6099053"/>
            <a:ext cx="19294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右箭头 45">
            <a:extLst>
              <a:ext uri="{FF2B5EF4-FFF2-40B4-BE49-F238E27FC236}">
                <a16:creationId xmlns:a16="http://schemas.microsoft.com/office/drawing/2014/main" id="{A1BA8596-CA24-6AF2-DEF2-44E102F589A2}"/>
              </a:ext>
            </a:extLst>
          </p:cNvPr>
          <p:cNvSpPr/>
          <p:nvPr/>
        </p:nvSpPr>
        <p:spPr>
          <a:xfrm>
            <a:off x="6413857" y="5598697"/>
            <a:ext cx="413386" cy="282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75A71D1-C0A7-6318-D676-364F6FC6B967}"/>
              </a:ext>
            </a:extLst>
          </p:cNvPr>
          <p:cNvSpPr/>
          <p:nvPr/>
        </p:nvSpPr>
        <p:spPr>
          <a:xfrm>
            <a:off x="7038263" y="5610222"/>
            <a:ext cx="197825" cy="225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5FBDA65F-78C7-041D-8787-B107A930DE61}"/>
              </a:ext>
            </a:extLst>
          </p:cNvPr>
          <p:cNvSpPr/>
          <p:nvPr/>
        </p:nvSpPr>
        <p:spPr>
          <a:xfrm>
            <a:off x="7038263" y="5222265"/>
            <a:ext cx="197825" cy="2258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5B94ADB-8B1A-E4BF-E751-9E228F59E5D4}"/>
              </a:ext>
            </a:extLst>
          </p:cNvPr>
          <p:cNvSpPr/>
          <p:nvPr/>
        </p:nvSpPr>
        <p:spPr>
          <a:xfrm>
            <a:off x="7403582" y="5222265"/>
            <a:ext cx="197825" cy="2258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265AE64-A998-A8EA-2108-AD825E645134}"/>
              </a:ext>
            </a:extLst>
          </p:cNvPr>
          <p:cNvSpPr/>
          <p:nvPr/>
        </p:nvSpPr>
        <p:spPr>
          <a:xfrm>
            <a:off x="7036656" y="5973199"/>
            <a:ext cx="197825" cy="225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D4F3659E-F37D-2EDD-E7BF-14D42AF083B8}"/>
              </a:ext>
            </a:extLst>
          </p:cNvPr>
          <p:cNvSpPr/>
          <p:nvPr/>
        </p:nvSpPr>
        <p:spPr>
          <a:xfrm>
            <a:off x="7403581" y="5607634"/>
            <a:ext cx="197825" cy="2258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B6C5B1C-CCF7-7220-874C-E809C0DA8BCE}"/>
              </a:ext>
            </a:extLst>
          </p:cNvPr>
          <p:cNvSpPr/>
          <p:nvPr/>
        </p:nvSpPr>
        <p:spPr>
          <a:xfrm>
            <a:off x="7418835" y="5971853"/>
            <a:ext cx="197825" cy="225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4FDFB2F0-13A2-360F-36E8-A8FF802363C6}"/>
              </a:ext>
            </a:extLst>
          </p:cNvPr>
          <p:cNvCxnSpPr>
            <a:endCxn id="51" idx="2"/>
          </p:cNvCxnSpPr>
          <p:nvPr/>
        </p:nvCxnSpPr>
        <p:spPr>
          <a:xfrm>
            <a:off x="7246371" y="5335168"/>
            <a:ext cx="1572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0DD81463-A0E6-86A5-6BD7-59060828EB21}"/>
              </a:ext>
            </a:extLst>
          </p:cNvPr>
          <p:cNvCxnSpPr>
            <a:stCxn id="49" idx="3"/>
            <a:endCxn id="54" idx="2"/>
          </p:cNvCxnSpPr>
          <p:nvPr/>
        </p:nvCxnSpPr>
        <p:spPr>
          <a:xfrm flipV="1">
            <a:off x="7236088" y="5720537"/>
            <a:ext cx="167493" cy="25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A9CEA78A-0E3B-1252-9F48-2A83AB401134}"/>
              </a:ext>
            </a:extLst>
          </p:cNvPr>
          <p:cNvCxnSpPr>
            <a:stCxn id="52" idx="3"/>
            <a:endCxn id="55" idx="1"/>
          </p:cNvCxnSpPr>
          <p:nvPr/>
        </p:nvCxnSpPr>
        <p:spPr>
          <a:xfrm flipV="1">
            <a:off x="7234481" y="6084757"/>
            <a:ext cx="184354" cy="13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3F6F9552-6606-9CA4-C6E7-97694F132F29}"/>
              </a:ext>
            </a:extLst>
          </p:cNvPr>
          <p:cNvSpPr txBox="1"/>
          <p:nvPr/>
        </p:nvSpPr>
        <p:spPr>
          <a:xfrm>
            <a:off x="6835361" y="3261974"/>
            <a:ext cx="49895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which leverages synthesized anomalies and their corresponding reconstructed normal images as dual input </a:t>
            </a:r>
          </a:p>
          <a:p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 </a:t>
            </a:r>
            <a:r>
              <a:rPr lang="en-US" altLang="zh-CN" dirty="0">
                <a:solidFill>
                  <a:srgbClr val="FF0000"/>
                </a:solidFill>
              </a:rPr>
              <a:t> learn the differences between combinations, rather than abnormal features.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67" name="肘形连接符 66">
            <a:extLst>
              <a:ext uri="{FF2B5EF4-FFF2-40B4-BE49-F238E27FC236}">
                <a16:creationId xmlns:a16="http://schemas.microsoft.com/office/drawing/2014/main" id="{32C91B1C-DDA7-E235-62EE-6A844B3DFB9B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8049146" y="4739302"/>
            <a:ext cx="1281008" cy="9890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89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24C5E9-59FB-41C5-8CEB-C75D71C2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89" name="object 9">
            <a:extLst>
              <a:ext uri="{FF2B5EF4-FFF2-40B4-BE49-F238E27FC236}">
                <a16:creationId xmlns:a16="http://schemas.microsoft.com/office/drawing/2014/main" id="{24D08636-5397-47FA-B5D9-DC08FCF96450}"/>
              </a:ext>
            </a:extLst>
          </p:cNvPr>
          <p:cNvSpPr/>
          <p:nvPr/>
        </p:nvSpPr>
        <p:spPr>
          <a:xfrm>
            <a:off x="3180969" y="1945181"/>
            <a:ext cx="5671820" cy="15875"/>
          </a:xfrm>
          <a:custGeom>
            <a:avLst/>
            <a:gdLst/>
            <a:ahLst/>
            <a:cxnLst/>
            <a:rect l="l" t="t" r="r" b="b"/>
            <a:pathLst>
              <a:path w="5671820" h="15875">
                <a:moveTo>
                  <a:pt x="0" y="15620"/>
                </a:moveTo>
                <a:lnTo>
                  <a:pt x="5671311" y="0"/>
                </a:lnTo>
              </a:path>
            </a:pathLst>
          </a:custGeom>
          <a:ln w="25400">
            <a:solidFill>
              <a:srgbClr val="76707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0">
            <a:extLst>
              <a:ext uri="{FF2B5EF4-FFF2-40B4-BE49-F238E27FC236}">
                <a16:creationId xmlns:a16="http://schemas.microsoft.com/office/drawing/2014/main" id="{0014D5A4-B873-4ED0-9FD6-DC1FC7784F11}"/>
              </a:ext>
            </a:extLst>
          </p:cNvPr>
          <p:cNvSpPr/>
          <p:nvPr/>
        </p:nvSpPr>
        <p:spPr>
          <a:xfrm>
            <a:off x="732663" y="1795066"/>
            <a:ext cx="2447925" cy="315595"/>
          </a:xfrm>
          <a:custGeom>
            <a:avLst/>
            <a:gdLst/>
            <a:ahLst/>
            <a:cxnLst/>
            <a:rect l="l" t="t" r="r" b="b"/>
            <a:pathLst>
              <a:path w="2447925" h="315594">
                <a:moveTo>
                  <a:pt x="2289810" y="0"/>
                </a:moveTo>
                <a:lnTo>
                  <a:pt x="157733" y="0"/>
                </a:lnTo>
                <a:lnTo>
                  <a:pt x="107879" y="8040"/>
                </a:lnTo>
                <a:lnTo>
                  <a:pt x="64580" y="30431"/>
                </a:lnTo>
                <a:lnTo>
                  <a:pt x="30434" y="64574"/>
                </a:lnTo>
                <a:lnTo>
                  <a:pt x="8041" y="107874"/>
                </a:lnTo>
                <a:lnTo>
                  <a:pt x="0" y="157733"/>
                </a:lnTo>
                <a:lnTo>
                  <a:pt x="8041" y="207593"/>
                </a:lnTo>
                <a:lnTo>
                  <a:pt x="30434" y="250893"/>
                </a:lnTo>
                <a:lnTo>
                  <a:pt x="64580" y="285036"/>
                </a:lnTo>
                <a:lnTo>
                  <a:pt x="107879" y="307427"/>
                </a:lnTo>
                <a:lnTo>
                  <a:pt x="157733" y="315467"/>
                </a:lnTo>
                <a:lnTo>
                  <a:pt x="2289810" y="315467"/>
                </a:lnTo>
                <a:lnTo>
                  <a:pt x="2339669" y="307427"/>
                </a:lnTo>
                <a:lnTo>
                  <a:pt x="2382969" y="285036"/>
                </a:lnTo>
                <a:lnTo>
                  <a:pt x="2417112" y="250893"/>
                </a:lnTo>
                <a:lnTo>
                  <a:pt x="2439503" y="207593"/>
                </a:lnTo>
                <a:lnTo>
                  <a:pt x="2447543" y="157733"/>
                </a:lnTo>
                <a:lnTo>
                  <a:pt x="2439503" y="107874"/>
                </a:lnTo>
                <a:lnTo>
                  <a:pt x="2417112" y="64574"/>
                </a:lnTo>
                <a:lnTo>
                  <a:pt x="2382969" y="30431"/>
                </a:lnTo>
                <a:lnTo>
                  <a:pt x="2339669" y="8040"/>
                </a:lnTo>
                <a:lnTo>
                  <a:pt x="22898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1">
            <a:extLst>
              <a:ext uri="{FF2B5EF4-FFF2-40B4-BE49-F238E27FC236}">
                <a16:creationId xmlns:a16="http://schemas.microsoft.com/office/drawing/2014/main" id="{7B339FC1-7B2E-43CF-8585-42EFC4872E6F}"/>
              </a:ext>
            </a:extLst>
          </p:cNvPr>
          <p:cNvSpPr/>
          <p:nvPr/>
        </p:nvSpPr>
        <p:spPr>
          <a:xfrm>
            <a:off x="732663" y="1795066"/>
            <a:ext cx="2447925" cy="315595"/>
          </a:xfrm>
          <a:custGeom>
            <a:avLst/>
            <a:gdLst/>
            <a:ahLst/>
            <a:cxnLst/>
            <a:rect l="l" t="t" r="r" b="b"/>
            <a:pathLst>
              <a:path w="2447925" h="315594">
                <a:moveTo>
                  <a:pt x="0" y="157733"/>
                </a:moveTo>
                <a:lnTo>
                  <a:pt x="8041" y="107874"/>
                </a:lnTo>
                <a:lnTo>
                  <a:pt x="30434" y="64574"/>
                </a:lnTo>
                <a:lnTo>
                  <a:pt x="64580" y="30431"/>
                </a:lnTo>
                <a:lnTo>
                  <a:pt x="107879" y="8040"/>
                </a:lnTo>
                <a:lnTo>
                  <a:pt x="157733" y="0"/>
                </a:lnTo>
                <a:lnTo>
                  <a:pt x="2289810" y="0"/>
                </a:lnTo>
                <a:lnTo>
                  <a:pt x="2339669" y="8040"/>
                </a:lnTo>
                <a:lnTo>
                  <a:pt x="2382969" y="30431"/>
                </a:lnTo>
                <a:lnTo>
                  <a:pt x="2417112" y="64574"/>
                </a:lnTo>
                <a:lnTo>
                  <a:pt x="2439503" y="107874"/>
                </a:lnTo>
                <a:lnTo>
                  <a:pt x="2447543" y="157733"/>
                </a:lnTo>
                <a:lnTo>
                  <a:pt x="2439503" y="207593"/>
                </a:lnTo>
                <a:lnTo>
                  <a:pt x="2417112" y="250893"/>
                </a:lnTo>
                <a:lnTo>
                  <a:pt x="2382969" y="285036"/>
                </a:lnTo>
                <a:lnTo>
                  <a:pt x="2339669" y="307427"/>
                </a:lnTo>
                <a:lnTo>
                  <a:pt x="2289810" y="315467"/>
                </a:lnTo>
                <a:lnTo>
                  <a:pt x="157733" y="315467"/>
                </a:lnTo>
                <a:lnTo>
                  <a:pt x="107879" y="307427"/>
                </a:lnTo>
                <a:lnTo>
                  <a:pt x="64580" y="285036"/>
                </a:lnTo>
                <a:lnTo>
                  <a:pt x="30434" y="250893"/>
                </a:lnTo>
                <a:lnTo>
                  <a:pt x="8041" y="207593"/>
                </a:lnTo>
                <a:lnTo>
                  <a:pt x="0" y="157733"/>
                </a:lnTo>
                <a:close/>
              </a:path>
            </a:pathLst>
          </a:custGeom>
          <a:ln w="12699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12">
            <a:extLst>
              <a:ext uri="{FF2B5EF4-FFF2-40B4-BE49-F238E27FC236}">
                <a16:creationId xmlns:a16="http://schemas.microsoft.com/office/drawing/2014/main" id="{2CDADEBA-BE96-4F8B-A6C4-E1C2A3986CC0}"/>
              </a:ext>
            </a:extLst>
          </p:cNvPr>
          <p:cNvSpPr txBox="1"/>
          <p:nvPr/>
        </p:nvSpPr>
        <p:spPr>
          <a:xfrm>
            <a:off x="904062" y="1844850"/>
            <a:ext cx="21037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30" dirty="0">
                <a:solidFill>
                  <a:srgbClr val="BEBEBE"/>
                </a:solidFill>
                <a:latin typeface="Noto Sans CJK HK"/>
                <a:cs typeface="Noto Sans CJK HK"/>
              </a:rPr>
              <a:t>Simulated</a:t>
            </a:r>
            <a:r>
              <a:rPr sz="1100" b="1" spc="-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anomaly</a:t>
            </a:r>
            <a:r>
              <a:rPr sz="1100" b="1" spc="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generation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93" name="object 13">
            <a:extLst>
              <a:ext uri="{FF2B5EF4-FFF2-40B4-BE49-F238E27FC236}">
                <a16:creationId xmlns:a16="http://schemas.microsoft.com/office/drawing/2014/main" id="{8F833CFD-52AB-44A0-8689-2D33A18B6D57}"/>
              </a:ext>
            </a:extLst>
          </p:cNvPr>
          <p:cNvGrpSpPr/>
          <p:nvPr/>
        </p:nvGrpSpPr>
        <p:grpSpPr>
          <a:xfrm>
            <a:off x="3395090" y="1763012"/>
            <a:ext cx="2562225" cy="429895"/>
            <a:chOff x="3249167" y="1539189"/>
            <a:chExt cx="2562225" cy="429895"/>
          </a:xfrm>
        </p:grpSpPr>
        <p:pic>
          <p:nvPicPr>
            <p:cNvPr id="94" name="object 14">
              <a:extLst>
                <a:ext uri="{FF2B5EF4-FFF2-40B4-BE49-F238E27FC236}">
                  <a16:creationId xmlns:a16="http://schemas.microsoft.com/office/drawing/2014/main" id="{855ED59C-B0BB-4C11-9281-BFA99E59F1A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9167" y="1539189"/>
              <a:ext cx="2561844" cy="429818"/>
            </a:xfrm>
            <a:prstGeom prst="rect">
              <a:avLst/>
            </a:prstGeom>
          </p:spPr>
        </p:pic>
        <p:sp>
          <p:nvSpPr>
            <p:cNvPr id="95" name="object 15">
              <a:extLst>
                <a:ext uri="{FF2B5EF4-FFF2-40B4-BE49-F238E27FC236}">
                  <a16:creationId xmlns:a16="http://schemas.microsoft.com/office/drawing/2014/main" id="{83835FD5-593D-41FC-9FE7-E354D4AC2EA3}"/>
                </a:ext>
              </a:extLst>
            </p:cNvPr>
            <p:cNvSpPr/>
            <p:nvPr/>
          </p:nvSpPr>
          <p:spPr>
            <a:xfrm>
              <a:off x="3281171" y="1571243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2289810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7"/>
                  </a:lnTo>
                  <a:lnTo>
                    <a:pt x="2289810" y="315467"/>
                  </a:lnTo>
                  <a:lnTo>
                    <a:pt x="2339669" y="307427"/>
                  </a:lnTo>
                  <a:lnTo>
                    <a:pt x="2382969" y="285036"/>
                  </a:lnTo>
                  <a:lnTo>
                    <a:pt x="2417112" y="250893"/>
                  </a:lnTo>
                  <a:lnTo>
                    <a:pt x="2439503" y="207593"/>
                  </a:lnTo>
                  <a:lnTo>
                    <a:pt x="2447543" y="157733"/>
                  </a:lnTo>
                  <a:lnTo>
                    <a:pt x="2439503" y="107874"/>
                  </a:lnTo>
                  <a:lnTo>
                    <a:pt x="2417112" y="64574"/>
                  </a:lnTo>
                  <a:lnTo>
                    <a:pt x="2382969" y="30431"/>
                  </a:lnTo>
                  <a:lnTo>
                    <a:pt x="2339669" y="8040"/>
                  </a:lnTo>
                  <a:lnTo>
                    <a:pt x="228981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16">
              <a:extLst>
                <a:ext uri="{FF2B5EF4-FFF2-40B4-BE49-F238E27FC236}">
                  <a16:creationId xmlns:a16="http://schemas.microsoft.com/office/drawing/2014/main" id="{22E595D4-9624-4054-AEC3-232619859681}"/>
                </a:ext>
              </a:extLst>
            </p:cNvPr>
            <p:cNvSpPr/>
            <p:nvPr/>
          </p:nvSpPr>
          <p:spPr>
            <a:xfrm>
              <a:off x="3281171" y="1571243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289810" y="0"/>
                  </a:lnTo>
                  <a:lnTo>
                    <a:pt x="2339669" y="8040"/>
                  </a:lnTo>
                  <a:lnTo>
                    <a:pt x="2382969" y="30431"/>
                  </a:lnTo>
                  <a:lnTo>
                    <a:pt x="2417112" y="64574"/>
                  </a:lnTo>
                  <a:lnTo>
                    <a:pt x="2439503" y="107874"/>
                  </a:lnTo>
                  <a:lnTo>
                    <a:pt x="2447543" y="157733"/>
                  </a:lnTo>
                  <a:lnTo>
                    <a:pt x="2439503" y="207593"/>
                  </a:lnTo>
                  <a:lnTo>
                    <a:pt x="2417112" y="250893"/>
                  </a:lnTo>
                  <a:lnTo>
                    <a:pt x="2382969" y="285036"/>
                  </a:lnTo>
                  <a:lnTo>
                    <a:pt x="2339669" y="307427"/>
                  </a:lnTo>
                  <a:lnTo>
                    <a:pt x="2289810" y="315467"/>
                  </a:lnTo>
                  <a:lnTo>
                    <a:pt x="157733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17">
            <a:extLst>
              <a:ext uri="{FF2B5EF4-FFF2-40B4-BE49-F238E27FC236}">
                <a16:creationId xmlns:a16="http://schemas.microsoft.com/office/drawing/2014/main" id="{6905B6F7-2B82-41F7-A70A-63B18D715BED}"/>
              </a:ext>
            </a:extLst>
          </p:cNvPr>
          <p:cNvSpPr txBox="1"/>
          <p:nvPr/>
        </p:nvSpPr>
        <p:spPr>
          <a:xfrm>
            <a:off x="3674744" y="1844850"/>
            <a:ext cx="1951989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rgbClr val="1F3863"/>
                </a:solidFill>
                <a:latin typeface="Noto Sans CJK HK"/>
                <a:cs typeface="Noto Sans CJK HK"/>
              </a:rPr>
              <a:t>Reconstructive</a:t>
            </a:r>
            <a:r>
              <a:rPr sz="1100" b="1" spc="-20" dirty="0">
                <a:solidFill>
                  <a:srgbClr val="1F3863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1F3863"/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rgbClr val="1F3863"/>
                </a:solidFill>
                <a:latin typeface="Noto Sans CJK HK"/>
                <a:cs typeface="Noto Sans CJK HK"/>
              </a:rPr>
              <a:t>network</a:t>
            </a:r>
            <a:endParaRPr sz="1100" dirty="0">
              <a:latin typeface="Noto Sans CJK HK"/>
              <a:cs typeface="Noto Sans CJK HK"/>
            </a:endParaRPr>
          </a:p>
        </p:txBody>
      </p:sp>
      <p:grpSp>
        <p:nvGrpSpPr>
          <p:cNvPr id="98" name="object 18">
            <a:extLst>
              <a:ext uri="{FF2B5EF4-FFF2-40B4-BE49-F238E27FC236}">
                <a16:creationId xmlns:a16="http://schemas.microsoft.com/office/drawing/2014/main" id="{7FB7EF89-5043-482D-BC47-1428AB1CCB93}"/>
              </a:ext>
            </a:extLst>
          </p:cNvPr>
          <p:cNvGrpSpPr/>
          <p:nvPr/>
        </p:nvGrpSpPr>
        <p:grpSpPr>
          <a:xfrm>
            <a:off x="6115176" y="1788717"/>
            <a:ext cx="2460625" cy="328295"/>
            <a:chOff x="5969253" y="1564894"/>
            <a:chExt cx="2460625" cy="328295"/>
          </a:xfrm>
        </p:grpSpPr>
        <p:sp>
          <p:nvSpPr>
            <p:cNvPr id="99" name="object 19">
              <a:extLst>
                <a:ext uri="{FF2B5EF4-FFF2-40B4-BE49-F238E27FC236}">
                  <a16:creationId xmlns:a16="http://schemas.microsoft.com/office/drawing/2014/main" id="{9FCD109D-014A-4444-89CE-DB492345AC5A}"/>
                </a:ext>
              </a:extLst>
            </p:cNvPr>
            <p:cNvSpPr/>
            <p:nvPr/>
          </p:nvSpPr>
          <p:spPr>
            <a:xfrm>
              <a:off x="5975603" y="1571244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2289810" y="0"/>
                  </a:moveTo>
                  <a:lnTo>
                    <a:pt x="157734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4" y="315467"/>
                  </a:lnTo>
                  <a:lnTo>
                    <a:pt x="2289810" y="315467"/>
                  </a:lnTo>
                  <a:lnTo>
                    <a:pt x="2339669" y="307427"/>
                  </a:lnTo>
                  <a:lnTo>
                    <a:pt x="2382969" y="285036"/>
                  </a:lnTo>
                  <a:lnTo>
                    <a:pt x="2417112" y="250893"/>
                  </a:lnTo>
                  <a:lnTo>
                    <a:pt x="2439503" y="207593"/>
                  </a:lnTo>
                  <a:lnTo>
                    <a:pt x="2447544" y="157733"/>
                  </a:lnTo>
                  <a:lnTo>
                    <a:pt x="2439503" y="107874"/>
                  </a:lnTo>
                  <a:lnTo>
                    <a:pt x="2417112" y="64574"/>
                  </a:lnTo>
                  <a:lnTo>
                    <a:pt x="2382969" y="30431"/>
                  </a:lnTo>
                  <a:lnTo>
                    <a:pt x="2339669" y="8040"/>
                  </a:lnTo>
                  <a:lnTo>
                    <a:pt x="22898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20">
              <a:extLst>
                <a:ext uri="{FF2B5EF4-FFF2-40B4-BE49-F238E27FC236}">
                  <a16:creationId xmlns:a16="http://schemas.microsoft.com/office/drawing/2014/main" id="{CCC5B23C-7856-4574-B975-66F748278F95}"/>
                </a:ext>
              </a:extLst>
            </p:cNvPr>
            <p:cNvSpPr/>
            <p:nvPr/>
          </p:nvSpPr>
          <p:spPr>
            <a:xfrm>
              <a:off x="5975603" y="1571244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4" y="0"/>
                  </a:lnTo>
                  <a:lnTo>
                    <a:pt x="2289810" y="0"/>
                  </a:lnTo>
                  <a:lnTo>
                    <a:pt x="2339669" y="8040"/>
                  </a:lnTo>
                  <a:lnTo>
                    <a:pt x="2382969" y="30431"/>
                  </a:lnTo>
                  <a:lnTo>
                    <a:pt x="2417112" y="64574"/>
                  </a:lnTo>
                  <a:lnTo>
                    <a:pt x="2439503" y="107874"/>
                  </a:lnTo>
                  <a:lnTo>
                    <a:pt x="2447544" y="157733"/>
                  </a:lnTo>
                  <a:lnTo>
                    <a:pt x="2439503" y="207593"/>
                  </a:lnTo>
                  <a:lnTo>
                    <a:pt x="2417112" y="250893"/>
                  </a:lnTo>
                  <a:lnTo>
                    <a:pt x="2382969" y="285036"/>
                  </a:lnTo>
                  <a:lnTo>
                    <a:pt x="2339669" y="307427"/>
                  </a:lnTo>
                  <a:lnTo>
                    <a:pt x="2289810" y="315467"/>
                  </a:lnTo>
                  <a:lnTo>
                    <a:pt x="157734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21">
            <a:extLst>
              <a:ext uri="{FF2B5EF4-FFF2-40B4-BE49-F238E27FC236}">
                <a16:creationId xmlns:a16="http://schemas.microsoft.com/office/drawing/2014/main" id="{6D152922-53CF-4C35-82F6-CF701C2B94E6}"/>
              </a:ext>
            </a:extLst>
          </p:cNvPr>
          <p:cNvSpPr txBox="1"/>
          <p:nvPr/>
        </p:nvSpPr>
        <p:spPr>
          <a:xfrm>
            <a:off x="6395084" y="1844850"/>
            <a:ext cx="19024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20" dirty="0">
                <a:solidFill>
                  <a:srgbClr val="BEBEBE"/>
                </a:solidFill>
                <a:latin typeface="Noto Sans CJK HK"/>
                <a:cs typeface="Noto Sans CJK HK"/>
              </a:rPr>
              <a:t>Discriminative</a:t>
            </a:r>
            <a:r>
              <a:rPr sz="1100" b="1" spc="3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network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102" name="object 22">
            <a:extLst>
              <a:ext uri="{FF2B5EF4-FFF2-40B4-BE49-F238E27FC236}">
                <a16:creationId xmlns:a16="http://schemas.microsoft.com/office/drawing/2014/main" id="{05F0CC2F-7FDC-49BA-B67B-F8159B235877}"/>
              </a:ext>
            </a:extLst>
          </p:cNvPr>
          <p:cNvGrpSpPr/>
          <p:nvPr/>
        </p:nvGrpSpPr>
        <p:grpSpPr>
          <a:xfrm>
            <a:off x="8805037" y="1788717"/>
            <a:ext cx="2964815" cy="328295"/>
            <a:chOff x="8659114" y="1564894"/>
            <a:chExt cx="2964815" cy="328295"/>
          </a:xfrm>
        </p:grpSpPr>
        <p:sp>
          <p:nvSpPr>
            <p:cNvPr id="103" name="object 23">
              <a:extLst>
                <a:ext uri="{FF2B5EF4-FFF2-40B4-BE49-F238E27FC236}">
                  <a16:creationId xmlns:a16="http://schemas.microsoft.com/office/drawing/2014/main" id="{CCBC25C6-9753-43ED-A651-C84172830447}"/>
                </a:ext>
              </a:extLst>
            </p:cNvPr>
            <p:cNvSpPr/>
            <p:nvPr/>
          </p:nvSpPr>
          <p:spPr>
            <a:xfrm>
              <a:off x="8665464" y="1571244"/>
              <a:ext cx="2952115" cy="315595"/>
            </a:xfrm>
            <a:custGeom>
              <a:avLst/>
              <a:gdLst/>
              <a:ahLst/>
              <a:cxnLst/>
              <a:rect l="l" t="t" r="r" b="b"/>
              <a:pathLst>
                <a:path w="2952115" h="315594">
                  <a:moveTo>
                    <a:pt x="2794254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7"/>
                  </a:lnTo>
                  <a:lnTo>
                    <a:pt x="2794254" y="315467"/>
                  </a:lnTo>
                  <a:lnTo>
                    <a:pt x="2844113" y="307427"/>
                  </a:lnTo>
                  <a:lnTo>
                    <a:pt x="2887413" y="285036"/>
                  </a:lnTo>
                  <a:lnTo>
                    <a:pt x="2921556" y="250893"/>
                  </a:lnTo>
                  <a:lnTo>
                    <a:pt x="2943947" y="207593"/>
                  </a:lnTo>
                  <a:lnTo>
                    <a:pt x="2951987" y="157733"/>
                  </a:lnTo>
                  <a:lnTo>
                    <a:pt x="2943947" y="107874"/>
                  </a:lnTo>
                  <a:lnTo>
                    <a:pt x="2921556" y="64574"/>
                  </a:lnTo>
                  <a:lnTo>
                    <a:pt x="2887413" y="30431"/>
                  </a:lnTo>
                  <a:lnTo>
                    <a:pt x="2844113" y="8040"/>
                  </a:lnTo>
                  <a:lnTo>
                    <a:pt x="27942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24">
              <a:extLst>
                <a:ext uri="{FF2B5EF4-FFF2-40B4-BE49-F238E27FC236}">
                  <a16:creationId xmlns:a16="http://schemas.microsoft.com/office/drawing/2014/main" id="{229BF7CD-86E0-43CD-AAF6-066CAB083A14}"/>
                </a:ext>
              </a:extLst>
            </p:cNvPr>
            <p:cNvSpPr/>
            <p:nvPr/>
          </p:nvSpPr>
          <p:spPr>
            <a:xfrm>
              <a:off x="8665464" y="1571244"/>
              <a:ext cx="2952115" cy="315595"/>
            </a:xfrm>
            <a:custGeom>
              <a:avLst/>
              <a:gdLst/>
              <a:ahLst/>
              <a:cxnLst/>
              <a:rect l="l" t="t" r="r" b="b"/>
              <a:pathLst>
                <a:path w="295211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794254" y="0"/>
                  </a:lnTo>
                  <a:lnTo>
                    <a:pt x="2844113" y="8040"/>
                  </a:lnTo>
                  <a:lnTo>
                    <a:pt x="2887413" y="30431"/>
                  </a:lnTo>
                  <a:lnTo>
                    <a:pt x="2921556" y="64574"/>
                  </a:lnTo>
                  <a:lnTo>
                    <a:pt x="2943947" y="107874"/>
                  </a:lnTo>
                  <a:lnTo>
                    <a:pt x="2951987" y="157733"/>
                  </a:lnTo>
                  <a:lnTo>
                    <a:pt x="2943947" y="207593"/>
                  </a:lnTo>
                  <a:lnTo>
                    <a:pt x="2921556" y="250893"/>
                  </a:lnTo>
                  <a:lnTo>
                    <a:pt x="2887413" y="285036"/>
                  </a:lnTo>
                  <a:lnTo>
                    <a:pt x="2844113" y="307427"/>
                  </a:lnTo>
                  <a:lnTo>
                    <a:pt x="2794254" y="315467"/>
                  </a:lnTo>
                  <a:lnTo>
                    <a:pt x="157733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25">
            <a:extLst>
              <a:ext uri="{FF2B5EF4-FFF2-40B4-BE49-F238E27FC236}">
                <a16:creationId xmlns:a16="http://schemas.microsoft.com/office/drawing/2014/main" id="{D82E54E1-8D3E-4867-B26A-F467AB87631E}"/>
              </a:ext>
            </a:extLst>
          </p:cNvPr>
          <p:cNvSpPr txBox="1"/>
          <p:nvPr/>
        </p:nvSpPr>
        <p:spPr>
          <a:xfrm>
            <a:off x="8894064" y="1844850"/>
            <a:ext cx="27857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Surface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 anomaly</a:t>
            </a:r>
            <a:r>
              <a:rPr sz="1100" b="1" spc="-1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localization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&amp;</a:t>
            </a:r>
            <a:r>
              <a:rPr sz="1100" b="1" spc="1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detection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6DA4DE-AC3E-408C-9398-15A81B6B7972}"/>
              </a:ext>
            </a:extLst>
          </p:cNvPr>
          <p:cNvSpPr/>
          <p:nvPr/>
        </p:nvSpPr>
        <p:spPr>
          <a:xfrm>
            <a:off x="838775" y="3212012"/>
            <a:ext cx="1316624" cy="3155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L2 loss</a:t>
            </a:r>
            <a:endParaRPr lang="zh-CN" altLang="en-US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BAA0CA1B-D665-4EFD-B907-4E4BCA756E2B}"/>
              </a:ext>
            </a:extLst>
          </p:cNvPr>
          <p:cNvSpPr/>
          <p:nvPr/>
        </p:nvSpPr>
        <p:spPr>
          <a:xfrm>
            <a:off x="804259" y="4677859"/>
            <a:ext cx="1316624" cy="3155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SIMM</a:t>
            </a:r>
            <a:endParaRPr lang="zh-CN" altLang="en-US" dirty="0"/>
          </a:p>
        </p:txBody>
      </p:sp>
      <p:sp>
        <p:nvSpPr>
          <p:cNvPr id="107" name="object 15">
            <a:extLst>
              <a:ext uri="{FF2B5EF4-FFF2-40B4-BE49-F238E27FC236}">
                <a16:creationId xmlns:a16="http://schemas.microsoft.com/office/drawing/2014/main" id="{ED9C482D-0567-4243-A839-A0DA74A9C213}"/>
              </a:ext>
            </a:extLst>
          </p:cNvPr>
          <p:cNvSpPr/>
          <p:nvPr/>
        </p:nvSpPr>
        <p:spPr>
          <a:xfrm>
            <a:off x="6095999" y="3171444"/>
            <a:ext cx="0" cy="3122295"/>
          </a:xfrm>
          <a:custGeom>
            <a:avLst/>
            <a:gdLst/>
            <a:ahLst/>
            <a:cxnLst/>
            <a:rect l="l" t="t" r="r" b="b"/>
            <a:pathLst>
              <a:path h="3122295">
                <a:moveTo>
                  <a:pt x="0" y="0"/>
                </a:moveTo>
                <a:lnTo>
                  <a:pt x="0" y="3121825"/>
                </a:lnTo>
              </a:path>
            </a:pathLst>
          </a:custGeom>
          <a:ln w="12700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10212B1A-7581-40E7-BC18-683EA2D3A402}"/>
              </a:ext>
            </a:extLst>
          </p:cNvPr>
          <p:cNvSpPr/>
          <p:nvPr/>
        </p:nvSpPr>
        <p:spPr>
          <a:xfrm>
            <a:off x="838775" y="5885729"/>
            <a:ext cx="1316624" cy="3155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SIMM loss</a:t>
            </a:r>
            <a:endParaRPr lang="zh-CN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A9B856-06B2-4DBE-A5FF-5E5E3F07E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61" y="6450405"/>
            <a:ext cx="4077269" cy="285790"/>
          </a:xfrm>
          <a:prstGeom prst="rect">
            <a:avLst/>
          </a:prstGeom>
        </p:spPr>
      </p:pic>
      <p:sp>
        <p:nvSpPr>
          <p:cNvPr id="113" name="object 52">
            <a:extLst>
              <a:ext uri="{FF2B5EF4-FFF2-40B4-BE49-F238E27FC236}">
                <a16:creationId xmlns:a16="http://schemas.microsoft.com/office/drawing/2014/main" id="{C5173944-E138-45B0-AB0F-4F33C93D4B7D}"/>
              </a:ext>
            </a:extLst>
          </p:cNvPr>
          <p:cNvSpPr/>
          <p:nvPr/>
        </p:nvSpPr>
        <p:spPr>
          <a:xfrm>
            <a:off x="1367251" y="5346336"/>
            <a:ext cx="536575" cy="212090"/>
          </a:xfrm>
          <a:custGeom>
            <a:avLst/>
            <a:gdLst/>
            <a:ahLst/>
            <a:cxnLst/>
            <a:rect l="l" t="t" r="r" b="b"/>
            <a:pathLst>
              <a:path w="536575" h="212089">
                <a:moveTo>
                  <a:pt x="468756" y="0"/>
                </a:moveTo>
                <a:lnTo>
                  <a:pt x="465708" y="8636"/>
                </a:lnTo>
                <a:lnTo>
                  <a:pt x="477976" y="13955"/>
                </a:lnTo>
                <a:lnTo>
                  <a:pt x="488505" y="21320"/>
                </a:lnTo>
                <a:lnTo>
                  <a:pt x="509871" y="55452"/>
                </a:lnTo>
                <a:lnTo>
                  <a:pt x="516889" y="104851"/>
                </a:lnTo>
                <a:lnTo>
                  <a:pt x="516104" y="123527"/>
                </a:lnTo>
                <a:lnTo>
                  <a:pt x="504317" y="169265"/>
                </a:lnTo>
                <a:lnTo>
                  <a:pt x="478063" y="197845"/>
                </a:lnTo>
                <a:lnTo>
                  <a:pt x="465963" y="203187"/>
                </a:lnTo>
                <a:lnTo>
                  <a:pt x="468756" y="211785"/>
                </a:lnTo>
                <a:lnTo>
                  <a:pt x="509154" y="187753"/>
                </a:lnTo>
                <a:lnTo>
                  <a:pt x="531876" y="143375"/>
                </a:lnTo>
                <a:lnTo>
                  <a:pt x="536194" y="105968"/>
                </a:lnTo>
                <a:lnTo>
                  <a:pt x="535100" y="86559"/>
                </a:lnTo>
                <a:lnTo>
                  <a:pt x="518794" y="37160"/>
                </a:lnTo>
                <a:lnTo>
                  <a:pt x="484094" y="5543"/>
                </a:lnTo>
                <a:lnTo>
                  <a:pt x="468756" y="0"/>
                </a:lnTo>
                <a:close/>
              </a:path>
              <a:path w="536575" h="212089">
                <a:moveTo>
                  <a:pt x="67437" y="0"/>
                </a:moveTo>
                <a:lnTo>
                  <a:pt x="27092" y="24136"/>
                </a:lnTo>
                <a:lnTo>
                  <a:pt x="4365" y="68621"/>
                </a:lnTo>
                <a:lnTo>
                  <a:pt x="0" y="105968"/>
                </a:lnTo>
                <a:lnTo>
                  <a:pt x="1075" y="125421"/>
                </a:lnTo>
                <a:lnTo>
                  <a:pt x="17399" y="174790"/>
                </a:lnTo>
                <a:lnTo>
                  <a:pt x="52081" y="206251"/>
                </a:lnTo>
                <a:lnTo>
                  <a:pt x="67437" y="211785"/>
                </a:lnTo>
                <a:lnTo>
                  <a:pt x="70104" y="203187"/>
                </a:lnTo>
                <a:lnTo>
                  <a:pt x="58076" y="197845"/>
                </a:lnTo>
                <a:lnTo>
                  <a:pt x="47704" y="190412"/>
                </a:lnTo>
                <a:lnTo>
                  <a:pt x="26376" y="155732"/>
                </a:lnTo>
                <a:lnTo>
                  <a:pt x="19304" y="104851"/>
                </a:lnTo>
                <a:lnTo>
                  <a:pt x="20089" y="86789"/>
                </a:lnTo>
                <a:lnTo>
                  <a:pt x="31876" y="42176"/>
                </a:lnTo>
                <a:lnTo>
                  <a:pt x="58291" y="13955"/>
                </a:lnTo>
                <a:lnTo>
                  <a:pt x="70485" y="8636"/>
                </a:lnTo>
                <a:lnTo>
                  <a:pt x="674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53">
            <a:extLst>
              <a:ext uri="{FF2B5EF4-FFF2-40B4-BE49-F238E27FC236}">
                <a16:creationId xmlns:a16="http://schemas.microsoft.com/office/drawing/2014/main" id="{A6A627C4-6F3F-4A59-B2D6-DE09BC0D68E4}"/>
              </a:ext>
            </a:extLst>
          </p:cNvPr>
          <p:cNvSpPr txBox="1"/>
          <p:nvPr/>
        </p:nvSpPr>
        <p:spPr>
          <a:xfrm>
            <a:off x="804259" y="5276817"/>
            <a:ext cx="1032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ymbola"/>
                <a:cs typeface="Symbola"/>
              </a:rPr>
              <a:t>𝑆𝑆𝐼𝑀</a:t>
            </a:r>
            <a:r>
              <a:rPr sz="1800" spc="440" dirty="0">
                <a:latin typeface="Symbola"/>
                <a:cs typeface="Symbola"/>
              </a:rPr>
              <a:t> </a:t>
            </a:r>
            <a:r>
              <a:rPr sz="1800" spc="-85" dirty="0">
                <a:latin typeface="Symbola"/>
                <a:cs typeface="Symbola"/>
              </a:rPr>
              <a:t>𝐴,</a:t>
            </a:r>
            <a:r>
              <a:rPr sz="1800" spc="-120" dirty="0">
                <a:latin typeface="Symbola"/>
                <a:cs typeface="Symbola"/>
              </a:rPr>
              <a:t> </a:t>
            </a:r>
            <a:r>
              <a:rPr sz="1800" spc="-50" dirty="0">
                <a:latin typeface="Symbola"/>
                <a:cs typeface="Symbola"/>
              </a:rPr>
              <a:t>𝐵</a:t>
            </a:r>
            <a:endParaRPr sz="1800">
              <a:latin typeface="Symbola"/>
              <a:cs typeface="Symbola"/>
            </a:endParaRPr>
          </a:p>
        </p:txBody>
      </p:sp>
      <p:sp>
        <p:nvSpPr>
          <p:cNvPr id="116" name="object 54">
            <a:extLst>
              <a:ext uri="{FF2B5EF4-FFF2-40B4-BE49-F238E27FC236}">
                <a16:creationId xmlns:a16="http://schemas.microsoft.com/office/drawing/2014/main" id="{BE0D3A7F-972F-40D9-853F-F589438425AD}"/>
              </a:ext>
            </a:extLst>
          </p:cNvPr>
          <p:cNvSpPr/>
          <p:nvPr/>
        </p:nvSpPr>
        <p:spPr>
          <a:xfrm>
            <a:off x="2322799" y="5346336"/>
            <a:ext cx="537845" cy="212090"/>
          </a:xfrm>
          <a:custGeom>
            <a:avLst/>
            <a:gdLst/>
            <a:ahLst/>
            <a:cxnLst/>
            <a:rect l="l" t="t" r="r" b="b"/>
            <a:pathLst>
              <a:path w="537845" h="212089">
                <a:moveTo>
                  <a:pt x="470280" y="0"/>
                </a:moveTo>
                <a:lnTo>
                  <a:pt x="467232" y="8636"/>
                </a:lnTo>
                <a:lnTo>
                  <a:pt x="479500" y="13955"/>
                </a:lnTo>
                <a:lnTo>
                  <a:pt x="490029" y="21320"/>
                </a:lnTo>
                <a:lnTo>
                  <a:pt x="511395" y="55452"/>
                </a:lnTo>
                <a:lnTo>
                  <a:pt x="518413" y="104851"/>
                </a:lnTo>
                <a:lnTo>
                  <a:pt x="517628" y="123527"/>
                </a:lnTo>
                <a:lnTo>
                  <a:pt x="505840" y="169265"/>
                </a:lnTo>
                <a:lnTo>
                  <a:pt x="479587" y="197845"/>
                </a:lnTo>
                <a:lnTo>
                  <a:pt x="467487" y="203187"/>
                </a:lnTo>
                <a:lnTo>
                  <a:pt x="470280" y="211785"/>
                </a:lnTo>
                <a:lnTo>
                  <a:pt x="510678" y="187753"/>
                </a:lnTo>
                <a:lnTo>
                  <a:pt x="533400" y="143375"/>
                </a:lnTo>
                <a:lnTo>
                  <a:pt x="537717" y="105968"/>
                </a:lnTo>
                <a:lnTo>
                  <a:pt x="536624" y="86559"/>
                </a:lnTo>
                <a:lnTo>
                  <a:pt x="520318" y="37160"/>
                </a:lnTo>
                <a:lnTo>
                  <a:pt x="485618" y="5543"/>
                </a:lnTo>
                <a:lnTo>
                  <a:pt x="470280" y="0"/>
                </a:lnTo>
                <a:close/>
              </a:path>
              <a:path w="537845" h="212089">
                <a:moveTo>
                  <a:pt x="67437" y="0"/>
                </a:moveTo>
                <a:lnTo>
                  <a:pt x="27092" y="24136"/>
                </a:lnTo>
                <a:lnTo>
                  <a:pt x="4365" y="68621"/>
                </a:lnTo>
                <a:lnTo>
                  <a:pt x="0" y="105968"/>
                </a:lnTo>
                <a:lnTo>
                  <a:pt x="1075" y="125421"/>
                </a:lnTo>
                <a:lnTo>
                  <a:pt x="17399" y="174790"/>
                </a:lnTo>
                <a:lnTo>
                  <a:pt x="52081" y="206251"/>
                </a:lnTo>
                <a:lnTo>
                  <a:pt x="67437" y="211785"/>
                </a:lnTo>
                <a:lnTo>
                  <a:pt x="70103" y="203187"/>
                </a:lnTo>
                <a:lnTo>
                  <a:pt x="58076" y="197845"/>
                </a:lnTo>
                <a:lnTo>
                  <a:pt x="47704" y="190412"/>
                </a:lnTo>
                <a:lnTo>
                  <a:pt x="26376" y="155732"/>
                </a:lnTo>
                <a:lnTo>
                  <a:pt x="19303" y="104851"/>
                </a:lnTo>
                <a:lnTo>
                  <a:pt x="20089" y="86789"/>
                </a:lnTo>
                <a:lnTo>
                  <a:pt x="31876" y="42176"/>
                </a:lnTo>
                <a:lnTo>
                  <a:pt x="58291" y="13955"/>
                </a:lnTo>
                <a:lnTo>
                  <a:pt x="70484" y="8636"/>
                </a:lnTo>
                <a:lnTo>
                  <a:pt x="674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55">
            <a:extLst>
              <a:ext uri="{FF2B5EF4-FFF2-40B4-BE49-F238E27FC236}">
                <a16:creationId xmlns:a16="http://schemas.microsoft.com/office/drawing/2014/main" id="{1691A1D2-5728-4F78-AAFD-8A497C050C08}"/>
              </a:ext>
            </a:extLst>
          </p:cNvPr>
          <p:cNvSpPr txBox="1"/>
          <p:nvPr/>
        </p:nvSpPr>
        <p:spPr>
          <a:xfrm>
            <a:off x="2057871" y="5302646"/>
            <a:ext cx="912432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ymbola"/>
                <a:cs typeface="Symbola"/>
              </a:rPr>
              <a:t>=</a:t>
            </a:r>
            <a:r>
              <a:rPr sz="1800" spc="40" dirty="0">
                <a:latin typeface="Symbola"/>
                <a:cs typeface="Symbola"/>
              </a:rPr>
              <a:t> </a:t>
            </a:r>
            <a:r>
              <a:rPr sz="1800" spc="65" dirty="0">
                <a:latin typeface="Symbola"/>
                <a:cs typeface="Symbola"/>
              </a:rPr>
              <a:t>𝑙</a:t>
            </a:r>
            <a:r>
              <a:rPr sz="1800" spc="315" dirty="0">
                <a:latin typeface="Symbola"/>
                <a:cs typeface="Symbola"/>
              </a:rPr>
              <a:t> </a:t>
            </a:r>
            <a:r>
              <a:rPr sz="1800" spc="-80" dirty="0">
                <a:latin typeface="Symbola"/>
                <a:cs typeface="Symbola"/>
              </a:rPr>
              <a:t>𝐴,</a:t>
            </a:r>
            <a:r>
              <a:rPr sz="1800" spc="-150" dirty="0">
                <a:latin typeface="Symbola"/>
                <a:cs typeface="Symbola"/>
              </a:rPr>
              <a:t> </a:t>
            </a:r>
            <a:r>
              <a:rPr sz="1800" spc="-50" dirty="0">
                <a:latin typeface="Symbola"/>
                <a:cs typeface="Symbola"/>
              </a:rPr>
              <a:t>𝐵</a:t>
            </a:r>
            <a:endParaRPr sz="1800" dirty="0">
              <a:latin typeface="Symbola"/>
              <a:cs typeface="Symbola"/>
            </a:endParaRPr>
          </a:p>
        </p:txBody>
      </p:sp>
      <p:sp>
        <p:nvSpPr>
          <p:cNvPr id="118" name="object 56">
            <a:extLst>
              <a:ext uri="{FF2B5EF4-FFF2-40B4-BE49-F238E27FC236}">
                <a16:creationId xmlns:a16="http://schemas.microsoft.com/office/drawing/2014/main" id="{0DEA326B-C975-443F-8C4B-7BFC7367AC1B}"/>
              </a:ext>
            </a:extLst>
          </p:cNvPr>
          <p:cNvSpPr/>
          <p:nvPr/>
        </p:nvSpPr>
        <p:spPr>
          <a:xfrm>
            <a:off x="3226530" y="5346336"/>
            <a:ext cx="537845" cy="212090"/>
          </a:xfrm>
          <a:custGeom>
            <a:avLst/>
            <a:gdLst/>
            <a:ahLst/>
            <a:cxnLst/>
            <a:rect l="l" t="t" r="r" b="b"/>
            <a:pathLst>
              <a:path w="537845" h="212089">
                <a:moveTo>
                  <a:pt x="470281" y="0"/>
                </a:moveTo>
                <a:lnTo>
                  <a:pt x="467233" y="8636"/>
                </a:lnTo>
                <a:lnTo>
                  <a:pt x="479500" y="13955"/>
                </a:lnTo>
                <a:lnTo>
                  <a:pt x="490029" y="21320"/>
                </a:lnTo>
                <a:lnTo>
                  <a:pt x="511395" y="55452"/>
                </a:lnTo>
                <a:lnTo>
                  <a:pt x="518414" y="104851"/>
                </a:lnTo>
                <a:lnTo>
                  <a:pt x="517628" y="123527"/>
                </a:lnTo>
                <a:lnTo>
                  <a:pt x="505841" y="169265"/>
                </a:lnTo>
                <a:lnTo>
                  <a:pt x="479641" y="197845"/>
                </a:lnTo>
                <a:lnTo>
                  <a:pt x="467614" y="203187"/>
                </a:lnTo>
                <a:lnTo>
                  <a:pt x="470281" y="211785"/>
                </a:lnTo>
                <a:lnTo>
                  <a:pt x="510678" y="187753"/>
                </a:lnTo>
                <a:lnTo>
                  <a:pt x="533400" y="143375"/>
                </a:lnTo>
                <a:lnTo>
                  <a:pt x="537718" y="105968"/>
                </a:lnTo>
                <a:lnTo>
                  <a:pt x="536624" y="86559"/>
                </a:lnTo>
                <a:lnTo>
                  <a:pt x="520319" y="37160"/>
                </a:lnTo>
                <a:lnTo>
                  <a:pt x="485618" y="5543"/>
                </a:lnTo>
                <a:lnTo>
                  <a:pt x="470281" y="0"/>
                </a:lnTo>
                <a:close/>
              </a:path>
              <a:path w="537845" h="212089">
                <a:moveTo>
                  <a:pt x="67437" y="0"/>
                </a:moveTo>
                <a:lnTo>
                  <a:pt x="27092" y="24136"/>
                </a:lnTo>
                <a:lnTo>
                  <a:pt x="4365" y="68621"/>
                </a:lnTo>
                <a:lnTo>
                  <a:pt x="0" y="105968"/>
                </a:lnTo>
                <a:lnTo>
                  <a:pt x="1075" y="125421"/>
                </a:lnTo>
                <a:lnTo>
                  <a:pt x="17399" y="174790"/>
                </a:lnTo>
                <a:lnTo>
                  <a:pt x="52081" y="206251"/>
                </a:lnTo>
                <a:lnTo>
                  <a:pt x="67437" y="211785"/>
                </a:lnTo>
                <a:lnTo>
                  <a:pt x="70104" y="203187"/>
                </a:lnTo>
                <a:lnTo>
                  <a:pt x="58076" y="197845"/>
                </a:lnTo>
                <a:lnTo>
                  <a:pt x="47704" y="190412"/>
                </a:lnTo>
                <a:lnTo>
                  <a:pt x="26376" y="155732"/>
                </a:lnTo>
                <a:lnTo>
                  <a:pt x="19304" y="104851"/>
                </a:lnTo>
                <a:lnTo>
                  <a:pt x="20089" y="86789"/>
                </a:lnTo>
                <a:lnTo>
                  <a:pt x="31877" y="42176"/>
                </a:lnTo>
                <a:lnTo>
                  <a:pt x="58291" y="13955"/>
                </a:lnTo>
                <a:lnTo>
                  <a:pt x="70485" y="8636"/>
                </a:lnTo>
                <a:lnTo>
                  <a:pt x="674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57">
            <a:extLst>
              <a:ext uri="{FF2B5EF4-FFF2-40B4-BE49-F238E27FC236}">
                <a16:creationId xmlns:a16="http://schemas.microsoft.com/office/drawing/2014/main" id="{B27C7FE0-0392-4A29-897D-CB8AB722E317}"/>
              </a:ext>
            </a:extLst>
          </p:cNvPr>
          <p:cNvSpPr txBox="1"/>
          <p:nvPr/>
        </p:nvSpPr>
        <p:spPr>
          <a:xfrm>
            <a:off x="2919826" y="5276817"/>
            <a:ext cx="777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ymbola"/>
                <a:cs typeface="Symbola"/>
              </a:rPr>
              <a:t>∗</a:t>
            </a:r>
            <a:r>
              <a:rPr sz="1800" spc="-40" dirty="0">
                <a:latin typeface="Symbola"/>
                <a:cs typeface="Symbola"/>
              </a:rPr>
              <a:t> </a:t>
            </a:r>
            <a:r>
              <a:rPr sz="1800" dirty="0">
                <a:latin typeface="Symbola"/>
                <a:cs typeface="Symbola"/>
              </a:rPr>
              <a:t>𝑐</a:t>
            </a:r>
            <a:r>
              <a:rPr sz="1800" spc="350" dirty="0">
                <a:latin typeface="Symbola"/>
                <a:cs typeface="Symbola"/>
              </a:rPr>
              <a:t> </a:t>
            </a:r>
            <a:r>
              <a:rPr sz="1800" spc="-80" dirty="0">
                <a:latin typeface="Symbola"/>
                <a:cs typeface="Symbola"/>
              </a:rPr>
              <a:t>𝐴,</a:t>
            </a:r>
            <a:r>
              <a:rPr sz="1800" spc="-150" dirty="0">
                <a:latin typeface="Symbola"/>
                <a:cs typeface="Symbola"/>
              </a:rPr>
              <a:t> </a:t>
            </a:r>
            <a:r>
              <a:rPr sz="1800" spc="-50" dirty="0">
                <a:latin typeface="Symbola"/>
                <a:cs typeface="Symbola"/>
              </a:rPr>
              <a:t>𝐵</a:t>
            </a:r>
            <a:endParaRPr sz="1800" dirty="0">
              <a:latin typeface="Symbola"/>
              <a:cs typeface="Symbola"/>
            </a:endParaRPr>
          </a:p>
        </p:txBody>
      </p:sp>
      <p:sp>
        <p:nvSpPr>
          <p:cNvPr id="120" name="object 58">
            <a:extLst>
              <a:ext uri="{FF2B5EF4-FFF2-40B4-BE49-F238E27FC236}">
                <a16:creationId xmlns:a16="http://schemas.microsoft.com/office/drawing/2014/main" id="{A7D1B655-0915-44EB-9738-1C1A6E04F556}"/>
              </a:ext>
            </a:extLst>
          </p:cNvPr>
          <p:cNvSpPr txBox="1"/>
          <p:nvPr/>
        </p:nvSpPr>
        <p:spPr>
          <a:xfrm>
            <a:off x="3825081" y="5276817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ymbola"/>
                <a:cs typeface="Symbola"/>
              </a:rPr>
              <a:t>∗</a:t>
            </a:r>
            <a:r>
              <a:rPr sz="1800" spc="-30" dirty="0">
                <a:latin typeface="Symbola"/>
                <a:cs typeface="Symbola"/>
              </a:rPr>
              <a:t> </a:t>
            </a:r>
            <a:r>
              <a:rPr sz="1800" dirty="0">
                <a:latin typeface="Symbola"/>
                <a:cs typeface="Symbola"/>
              </a:rPr>
              <a:t>𝑠(𝐴,</a:t>
            </a:r>
            <a:r>
              <a:rPr sz="1800" spc="-120" dirty="0">
                <a:latin typeface="Symbola"/>
                <a:cs typeface="Symbola"/>
              </a:rPr>
              <a:t> </a:t>
            </a:r>
            <a:r>
              <a:rPr sz="1800" spc="85" dirty="0">
                <a:latin typeface="Symbola"/>
                <a:cs typeface="Symbola"/>
              </a:rPr>
              <a:t>𝐵)</a:t>
            </a:r>
            <a:endParaRPr sz="1800">
              <a:latin typeface="Symbola"/>
              <a:cs typeface="Symbola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5DAD053-9659-47D4-A9E7-E5A81CB82F92}"/>
              </a:ext>
            </a:extLst>
          </p:cNvPr>
          <p:cNvSpPr txBox="1"/>
          <p:nvPr/>
        </p:nvSpPr>
        <p:spPr>
          <a:xfrm>
            <a:off x="2120883" y="4643694"/>
            <a:ext cx="2769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luminance, contrast, structure</a:t>
            </a:r>
            <a:endParaRPr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9544E29-B5E4-4AF5-B4DE-F621543A9938}"/>
              </a:ext>
            </a:extLst>
          </p:cNvPr>
          <p:cNvSpPr txBox="1"/>
          <p:nvPr/>
        </p:nvSpPr>
        <p:spPr>
          <a:xfrm>
            <a:off x="747153" y="4416249"/>
            <a:ext cx="888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Patch-based</a:t>
            </a:r>
            <a:endParaRPr lang="zh-CN" altLang="en-US" sz="11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4A290EB-9F3F-49D5-AF51-CA61DF77B828}"/>
              </a:ext>
            </a:extLst>
          </p:cNvPr>
          <p:cNvSpPr txBox="1"/>
          <p:nvPr/>
        </p:nvSpPr>
        <p:spPr>
          <a:xfrm>
            <a:off x="754684" y="3596080"/>
            <a:ext cx="4979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(Learning) Assigns a higher weight to the anomalous pixels.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3EF40F-F8DF-4627-97A5-1977E6AE86D7}"/>
              </a:ext>
            </a:extLst>
          </p:cNvPr>
          <p:cNvSpPr txBox="1"/>
          <p:nvPr/>
        </p:nvSpPr>
        <p:spPr>
          <a:xfrm>
            <a:off x="776296" y="2404919"/>
            <a:ext cx="52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Instead of L2 loss, use SSIM loss (based on patches).</a:t>
            </a: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3CB80EDC-0734-4D75-9338-9F1893062ED4}"/>
              </a:ext>
            </a:extLst>
          </p:cNvPr>
          <p:cNvSpPr/>
          <p:nvPr/>
        </p:nvSpPr>
        <p:spPr>
          <a:xfrm>
            <a:off x="6598845" y="3682482"/>
            <a:ext cx="1316624" cy="3155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Total loss</a:t>
            </a:r>
            <a:endParaRPr lang="zh-CN" altLang="en-US" dirty="0"/>
          </a:p>
        </p:txBody>
      </p:sp>
      <p:sp>
        <p:nvSpPr>
          <p:cNvPr id="124" name="object 25">
            <a:extLst>
              <a:ext uri="{FF2B5EF4-FFF2-40B4-BE49-F238E27FC236}">
                <a16:creationId xmlns:a16="http://schemas.microsoft.com/office/drawing/2014/main" id="{2C2FC22D-2B38-4708-BD9F-8273A413443B}"/>
              </a:ext>
            </a:extLst>
          </p:cNvPr>
          <p:cNvSpPr txBox="1"/>
          <p:nvPr/>
        </p:nvSpPr>
        <p:spPr>
          <a:xfrm>
            <a:off x="6880541" y="5127172"/>
            <a:ext cx="28340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C00000"/>
                </a:solidFill>
                <a:latin typeface="Noto Sans CJK HK"/>
                <a:cs typeface="Noto Sans CJK HK"/>
              </a:rPr>
              <a:t>Loss</a:t>
            </a:r>
            <a:r>
              <a:rPr sz="1400" b="1" spc="-15" dirty="0">
                <a:solidFill>
                  <a:srgbClr val="C00000"/>
                </a:solidFill>
                <a:latin typeface="Noto Sans CJK HK"/>
                <a:cs typeface="Noto Sans CJK HK"/>
              </a:rPr>
              <a:t> </a:t>
            </a:r>
            <a:r>
              <a:rPr sz="14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balancing</a:t>
            </a:r>
            <a:r>
              <a:rPr sz="1400" b="1" dirty="0">
                <a:solidFill>
                  <a:srgbClr val="404040"/>
                </a:solidFill>
                <a:latin typeface="Noto Sans CJK HK"/>
                <a:cs typeface="Noto Sans CJK HK"/>
              </a:rPr>
              <a:t> hyper-</a:t>
            </a:r>
            <a:r>
              <a:rPr sz="1400" b="1" spc="-10" dirty="0">
                <a:solidFill>
                  <a:srgbClr val="404040"/>
                </a:solidFill>
                <a:latin typeface="Noto Sans CJK HK"/>
                <a:cs typeface="Noto Sans CJK HK"/>
              </a:rPr>
              <a:t>parameter</a:t>
            </a:r>
            <a:endParaRPr sz="1400" dirty="0">
              <a:latin typeface="Noto Sans CJK HK"/>
              <a:cs typeface="Noto Sans CJK HK"/>
            </a:endParaRPr>
          </a:p>
        </p:txBody>
      </p:sp>
      <p:sp>
        <p:nvSpPr>
          <p:cNvPr id="125" name="object 26">
            <a:extLst>
              <a:ext uri="{FF2B5EF4-FFF2-40B4-BE49-F238E27FC236}">
                <a16:creationId xmlns:a16="http://schemas.microsoft.com/office/drawing/2014/main" id="{0618B14B-F727-4685-8DB0-A9B7F35A7947}"/>
              </a:ext>
            </a:extLst>
          </p:cNvPr>
          <p:cNvSpPr txBox="1"/>
          <p:nvPr/>
        </p:nvSpPr>
        <p:spPr>
          <a:xfrm>
            <a:off x="6559613" y="5105583"/>
            <a:ext cx="137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Symbola"/>
                <a:cs typeface="Symbola"/>
              </a:rPr>
              <a:t>λ</a:t>
            </a:r>
            <a:endParaRPr sz="1800">
              <a:latin typeface="Symbola"/>
              <a:cs typeface="Symbola"/>
            </a:endParaRPr>
          </a:p>
        </p:txBody>
      </p:sp>
      <p:pic>
        <p:nvPicPr>
          <p:cNvPr id="126" name="圖片 125">
            <a:extLst>
              <a:ext uri="{FF2B5EF4-FFF2-40B4-BE49-F238E27FC236}">
                <a16:creationId xmlns:a16="http://schemas.microsoft.com/office/drawing/2014/main" id="{09773AA0-9532-4EE5-A74C-EB9772A6B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070" y="4132432"/>
            <a:ext cx="5029902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42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object 21">
            <a:extLst>
              <a:ext uri="{FF2B5EF4-FFF2-40B4-BE49-F238E27FC236}">
                <a16:creationId xmlns:a16="http://schemas.microsoft.com/office/drawing/2014/main" id="{D2F12732-066A-26B6-666A-901897CBBE87}"/>
              </a:ext>
            </a:extLst>
          </p:cNvPr>
          <p:cNvSpPr/>
          <p:nvPr/>
        </p:nvSpPr>
        <p:spPr>
          <a:xfrm>
            <a:off x="3030474" y="3518153"/>
            <a:ext cx="70485" cy="792480"/>
          </a:xfrm>
          <a:custGeom>
            <a:avLst/>
            <a:gdLst/>
            <a:ahLst/>
            <a:cxnLst/>
            <a:rect l="l" t="t" r="r" b="b"/>
            <a:pathLst>
              <a:path w="70485" h="792479">
                <a:moveTo>
                  <a:pt x="70104" y="0"/>
                </a:moveTo>
                <a:lnTo>
                  <a:pt x="0" y="0"/>
                </a:lnTo>
                <a:lnTo>
                  <a:pt x="0" y="792480"/>
                </a:lnTo>
                <a:lnTo>
                  <a:pt x="70104" y="792480"/>
                </a:lnTo>
                <a:lnTo>
                  <a:pt x="70104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22">
            <a:extLst>
              <a:ext uri="{FF2B5EF4-FFF2-40B4-BE49-F238E27FC236}">
                <a16:creationId xmlns:a16="http://schemas.microsoft.com/office/drawing/2014/main" id="{2F0332A6-B239-1F72-D252-2E243751E501}"/>
              </a:ext>
            </a:extLst>
          </p:cNvPr>
          <p:cNvSpPr/>
          <p:nvPr/>
        </p:nvSpPr>
        <p:spPr>
          <a:xfrm>
            <a:off x="3030474" y="3518153"/>
            <a:ext cx="70485" cy="792480"/>
          </a:xfrm>
          <a:custGeom>
            <a:avLst/>
            <a:gdLst/>
            <a:ahLst/>
            <a:cxnLst/>
            <a:rect l="l" t="t" r="r" b="b"/>
            <a:pathLst>
              <a:path w="70485" h="792479">
                <a:moveTo>
                  <a:pt x="0" y="792480"/>
                </a:moveTo>
                <a:lnTo>
                  <a:pt x="70104" y="792480"/>
                </a:lnTo>
                <a:lnTo>
                  <a:pt x="70104" y="0"/>
                </a:lnTo>
                <a:lnTo>
                  <a:pt x="0" y="0"/>
                </a:lnTo>
                <a:lnTo>
                  <a:pt x="0" y="792480"/>
                </a:lnTo>
                <a:close/>
              </a:path>
            </a:pathLst>
          </a:custGeom>
          <a:ln w="1904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23">
            <a:extLst>
              <a:ext uri="{FF2B5EF4-FFF2-40B4-BE49-F238E27FC236}">
                <a16:creationId xmlns:a16="http://schemas.microsoft.com/office/drawing/2014/main" id="{71DC7586-CE02-94D2-9CAB-642B3737EC0A}"/>
              </a:ext>
            </a:extLst>
          </p:cNvPr>
          <p:cNvSpPr/>
          <p:nvPr/>
        </p:nvSpPr>
        <p:spPr>
          <a:xfrm>
            <a:off x="3153918" y="3571493"/>
            <a:ext cx="70485" cy="684530"/>
          </a:xfrm>
          <a:custGeom>
            <a:avLst/>
            <a:gdLst/>
            <a:ahLst/>
            <a:cxnLst/>
            <a:rect l="l" t="t" r="r" b="b"/>
            <a:pathLst>
              <a:path w="70485" h="684529">
                <a:moveTo>
                  <a:pt x="70104" y="0"/>
                </a:moveTo>
                <a:lnTo>
                  <a:pt x="0" y="0"/>
                </a:lnTo>
                <a:lnTo>
                  <a:pt x="0" y="684276"/>
                </a:lnTo>
                <a:lnTo>
                  <a:pt x="70104" y="684276"/>
                </a:lnTo>
                <a:lnTo>
                  <a:pt x="70104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24">
            <a:extLst>
              <a:ext uri="{FF2B5EF4-FFF2-40B4-BE49-F238E27FC236}">
                <a16:creationId xmlns:a16="http://schemas.microsoft.com/office/drawing/2014/main" id="{ED1562EF-8D3B-D0EF-C41C-8C828A174E75}"/>
              </a:ext>
            </a:extLst>
          </p:cNvPr>
          <p:cNvSpPr/>
          <p:nvPr/>
        </p:nvSpPr>
        <p:spPr>
          <a:xfrm>
            <a:off x="3153918" y="3571493"/>
            <a:ext cx="70485" cy="684530"/>
          </a:xfrm>
          <a:custGeom>
            <a:avLst/>
            <a:gdLst/>
            <a:ahLst/>
            <a:cxnLst/>
            <a:rect l="l" t="t" r="r" b="b"/>
            <a:pathLst>
              <a:path w="70485" h="684529">
                <a:moveTo>
                  <a:pt x="0" y="684276"/>
                </a:moveTo>
                <a:lnTo>
                  <a:pt x="70104" y="684276"/>
                </a:lnTo>
                <a:lnTo>
                  <a:pt x="70104" y="0"/>
                </a:lnTo>
                <a:lnTo>
                  <a:pt x="0" y="0"/>
                </a:lnTo>
                <a:lnTo>
                  <a:pt x="0" y="684276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25">
            <a:extLst>
              <a:ext uri="{FF2B5EF4-FFF2-40B4-BE49-F238E27FC236}">
                <a16:creationId xmlns:a16="http://schemas.microsoft.com/office/drawing/2014/main" id="{470A611A-14F6-F6AE-F4FA-D41BAD57F844}"/>
              </a:ext>
            </a:extLst>
          </p:cNvPr>
          <p:cNvSpPr/>
          <p:nvPr/>
        </p:nvSpPr>
        <p:spPr>
          <a:xfrm>
            <a:off x="3277361" y="3626357"/>
            <a:ext cx="70485" cy="576580"/>
          </a:xfrm>
          <a:custGeom>
            <a:avLst/>
            <a:gdLst/>
            <a:ahLst/>
            <a:cxnLst/>
            <a:rect l="l" t="t" r="r" b="b"/>
            <a:pathLst>
              <a:path w="70485" h="576579">
                <a:moveTo>
                  <a:pt x="70103" y="0"/>
                </a:moveTo>
                <a:lnTo>
                  <a:pt x="0" y="0"/>
                </a:lnTo>
                <a:lnTo>
                  <a:pt x="0" y="576071"/>
                </a:lnTo>
                <a:lnTo>
                  <a:pt x="70103" y="576071"/>
                </a:lnTo>
                <a:lnTo>
                  <a:pt x="70103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26">
            <a:extLst>
              <a:ext uri="{FF2B5EF4-FFF2-40B4-BE49-F238E27FC236}">
                <a16:creationId xmlns:a16="http://schemas.microsoft.com/office/drawing/2014/main" id="{0EA0F063-2895-96E6-4750-37A00B67BC7A}"/>
              </a:ext>
            </a:extLst>
          </p:cNvPr>
          <p:cNvSpPr/>
          <p:nvPr/>
        </p:nvSpPr>
        <p:spPr>
          <a:xfrm>
            <a:off x="3277361" y="3626357"/>
            <a:ext cx="70485" cy="576580"/>
          </a:xfrm>
          <a:custGeom>
            <a:avLst/>
            <a:gdLst/>
            <a:ahLst/>
            <a:cxnLst/>
            <a:rect l="l" t="t" r="r" b="b"/>
            <a:pathLst>
              <a:path w="70485" h="576579">
                <a:moveTo>
                  <a:pt x="0" y="576071"/>
                </a:moveTo>
                <a:lnTo>
                  <a:pt x="70103" y="576071"/>
                </a:lnTo>
                <a:lnTo>
                  <a:pt x="70103" y="0"/>
                </a:lnTo>
                <a:lnTo>
                  <a:pt x="0" y="0"/>
                </a:lnTo>
                <a:lnTo>
                  <a:pt x="0" y="576071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27">
            <a:extLst>
              <a:ext uri="{FF2B5EF4-FFF2-40B4-BE49-F238E27FC236}">
                <a16:creationId xmlns:a16="http://schemas.microsoft.com/office/drawing/2014/main" id="{32CEC871-0099-7278-E024-8CCF35809759}"/>
              </a:ext>
            </a:extLst>
          </p:cNvPr>
          <p:cNvSpPr/>
          <p:nvPr/>
        </p:nvSpPr>
        <p:spPr>
          <a:xfrm>
            <a:off x="3402330" y="3679697"/>
            <a:ext cx="68580" cy="467995"/>
          </a:xfrm>
          <a:custGeom>
            <a:avLst/>
            <a:gdLst/>
            <a:ahLst/>
            <a:cxnLst/>
            <a:rect l="l" t="t" r="r" b="b"/>
            <a:pathLst>
              <a:path w="68579" h="467995">
                <a:moveTo>
                  <a:pt x="68579" y="0"/>
                </a:moveTo>
                <a:lnTo>
                  <a:pt x="0" y="0"/>
                </a:lnTo>
                <a:lnTo>
                  <a:pt x="0" y="467868"/>
                </a:lnTo>
                <a:lnTo>
                  <a:pt x="68579" y="467868"/>
                </a:lnTo>
                <a:lnTo>
                  <a:pt x="68579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28">
            <a:extLst>
              <a:ext uri="{FF2B5EF4-FFF2-40B4-BE49-F238E27FC236}">
                <a16:creationId xmlns:a16="http://schemas.microsoft.com/office/drawing/2014/main" id="{030CB0B7-66C2-7FD0-6154-2A9BEC31F1E5}"/>
              </a:ext>
            </a:extLst>
          </p:cNvPr>
          <p:cNvSpPr/>
          <p:nvPr/>
        </p:nvSpPr>
        <p:spPr>
          <a:xfrm>
            <a:off x="3402330" y="3679697"/>
            <a:ext cx="68580" cy="467995"/>
          </a:xfrm>
          <a:custGeom>
            <a:avLst/>
            <a:gdLst/>
            <a:ahLst/>
            <a:cxnLst/>
            <a:rect l="l" t="t" r="r" b="b"/>
            <a:pathLst>
              <a:path w="68579" h="467995">
                <a:moveTo>
                  <a:pt x="0" y="467868"/>
                </a:moveTo>
                <a:lnTo>
                  <a:pt x="68579" y="467868"/>
                </a:lnTo>
                <a:lnTo>
                  <a:pt x="68579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ln w="1904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29">
            <a:extLst>
              <a:ext uri="{FF2B5EF4-FFF2-40B4-BE49-F238E27FC236}">
                <a16:creationId xmlns:a16="http://schemas.microsoft.com/office/drawing/2014/main" id="{32E7FCDA-1D3D-D1D6-40FA-4B93CD89B029}"/>
              </a:ext>
            </a:extLst>
          </p:cNvPr>
          <p:cNvSpPr/>
          <p:nvPr/>
        </p:nvSpPr>
        <p:spPr>
          <a:xfrm>
            <a:off x="3525774" y="3787901"/>
            <a:ext cx="68580" cy="253365"/>
          </a:xfrm>
          <a:custGeom>
            <a:avLst/>
            <a:gdLst/>
            <a:ahLst/>
            <a:cxnLst/>
            <a:rect l="l" t="t" r="r" b="b"/>
            <a:pathLst>
              <a:path w="68579" h="253364">
                <a:moveTo>
                  <a:pt x="68579" y="0"/>
                </a:moveTo>
                <a:lnTo>
                  <a:pt x="0" y="0"/>
                </a:lnTo>
                <a:lnTo>
                  <a:pt x="0" y="252984"/>
                </a:lnTo>
                <a:lnTo>
                  <a:pt x="68579" y="252984"/>
                </a:lnTo>
                <a:lnTo>
                  <a:pt x="68579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30">
            <a:extLst>
              <a:ext uri="{FF2B5EF4-FFF2-40B4-BE49-F238E27FC236}">
                <a16:creationId xmlns:a16="http://schemas.microsoft.com/office/drawing/2014/main" id="{6B6C6379-E274-D2F2-38A4-2C79B3E96A98}"/>
              </a:ext>
            </a:extLst>
          </p:cNvPr>
          <p:cNvSpPr/>
          <p:nvPr/>
        </p:nvSpPr>
        <p:spPr>
          <a:xfrm>
            <a:off x="3525774" y="3787901"/>
            <a:ext cx="68580" cy="253365"/>
          </a:xfrm>
          <a:custGeom>
            <a:avLst/>
            <a:gdLst/>
            <a:ahLst/>
            <a:cxnLst/>
            <a:rect l="l" t="t" r="r" b="b"/>
            <a:pathLst>
              <a:path w="68579" h="253364">
                <a:moveTo>
                  <a:pt x="0" y="252984"/>
                </a:moveTo>
                <a:lnTo>
                  <a:pt x="68579" y="252984"/>
                </a:lnTo>
                <a:lnTo>
                  <a:pt x="68579" y="0"/>
                </a:lnTo>
                <a:lnTo>
                  <a:pt x="0" y="0"/>
                </a:lnTo>
                <a:lnTo>
                  <a:pt x="0" y="252984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31">
            <a:extLst>
              <a:ext uri="{FF2B5EF4-FFF2-40B4-BE49-F238E27FC236}">
                <a16:creationId xmlns:a16="http://schemas.microsoft.com/office/drawing/2014/main" id="{E0A3273A-F5E1-D213-C2D2-D8355EEE4975}"/>
              </a:ext>
            </a:extLst>
          </p:cNvPr>
          <p:cNvSpPr/>
          <p:nvPr/>
        </p:nvSpPr>
        <p:spPr>
          <a:xfrm>
            <a:off x="4168902" y="3518153"/>
            <a:ext cx="70485" cy="792480"/>
          </a:xfrm>
          <a:custGeom>
            <a:avLst/>
            <a:gdLst/>
            <a:ahLst/>
            <a:cxnLst/>
            <a:rect l="l" t="t" r="r" b="b"/>
            <a:pathLst>
              <a:path w="70485" h="792479">
                <a:moveTo>
                  <a:pt x="70103" y="0"/>
                </a:moveTo>
                <a:lnTo>
                  <a:pt x="0" y="0"/>
                </a:lnTo>
                <a:lnTo>
                  <a:pt x="0" y="792480"/>
                </a:lnTo>
                <a:lnTo>
                  <a:pt x="70103" y="792480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32">
            <a:extLst>
              <a:ext uri="{FF2B5EF4-FFF2-40B4-BE49-F238E27FC236}">
                <a16:creationId xmlns:a16="http://schemas.microsoft.com/office/drawing/2014/main" id="{BCBA40F1-4DD6-E35A-336E-5385509B564E}"/>
              </a:ext>
            </a:extLst>
          </p:cNvPr>
          <p:cNvSpPr/>
          <p:nvPr/>
        </p:nvSpPr>
        <p:spPr>
          <a:xfrm>
            <a:off x="4168902" y="3518153"/>
            <a:ext cx="70485" cy="792480"/>
          </a:xfrm>
          <a:custGeom>
            <a:avLst/>
            <a:gdLst/>
            <a:ahLst/>
            <a:cxnLst/>
            <a:rect l="l" t="t" r="r" b="b"/>
            <a:pathLst>
              <a:path w="70485" h="792479">
                <a:moveTo>
                  <a:pt x="0" y="792480"/>
                </a:moveTo>
                <a:lnTo>
                  <a:pt x="70103" y="792480"/>
                </a:lnTo>
                <a:lnTo>
                  <a:pt x="70103" y="0"/>
                </a:lnTo>
                <a:lnTo>
                  <a:pt x="0" y="0"/>
                </a:lnTo>
                <a:lnTo>
                  <a:pt x="0" y="792480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33">
            <a:extLst>
              <a:ext uri="{FF2B5EF4-FFF2-40B4-BE49-F238E27FC236}">
                <a16:creationId xmlns:a16="http://schemas.microsoft.com/office/drawing/2014/main" id="{1F999FCD-AF29-B23F-27C6-0905775FD4DA}"/>
              </a:ext>
            </a:extLst>
          </p:cNvPr>
          <p:cNvSpPr/>
          <p:nvPr/>
        </p:nvSpPr>
        <p:spPr>
          <a:xfrm>
            <a:off x="4045458" y="3571493"/>
            <a:ext cx="70485" cy="684530"/>
          </a:xfrm>
          <a:custGeom>
            <a:avLst/>
            <a:gdLst/>
            <a:ahLst/>
            <a:cxnLst/>
            <a:rect l="l" t="t" r="r" b="b"/>
            <a:pathLst>
              <a:path w="70485" h="684529">
                <a:moveTo>
                  <a:pt x="70103" y="0"/>
                </a:moveTo>
                <a:lnTo>
                  <a:pt x="0" y="0"/>
                </a:lnTo>
                <a:lnTo>
                  <a:pt x="0" y="684276"/>
                </a:lnTo>
                <a:lnTo>
                  <a:pt x="70103" y="684276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34">
            <a:extLst>
              <a:ext uri="{FF2B5EF4-FFF2-40B4-BE49-F238E27FC236}">
                <a16:creationId xmlns:a16="http://schemas.microsoft.com/office/drawing/2014/main" id="{532DB892-A38F-0DFC-8B5B-DD7258150178}"/>
              </a:ext>
            </a:extLst>
          </p:cNvPr>
          <p:cNvSpPr/>
          <p:nvPr/>
        </p:nvSpPr>
        <p:spPr>
          <a:xfrm>
            <a:off x="4045458" y="3571493"/>
            <a:ext cx="70485" cy="684530"/>
          </a:xfrm>
          <a:custGeom>
            <a:avLst/>
            <a:gdLst/>
            <a:ahLst/>
            <a:cxnLst/>
            <a:rect l="l" t="t" r="r" b="b"/>
            <a:pathLst>
              <a:path w="70485" h="684529">
                <a:moveTo>
                  <a:pt x="0" y="684276"/>
                </a:moveTo>
                <a:lnTo>
                  <a:pt x="70103" y="684276"/>
                </a:lnTo>
                <a:lnTo>
                  <a:pt x="70103" y="0"/>
                </a:lnTo>
                <a:lnTo>
                  <a:pt x="0" y="0"/>
                </a:lnTo>
                <a:lnTo>
                  <a:pt x="0" y="684276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35">
            <a:extLst>
              <a:ext uri="{FF2B5EF4-FFF2-40B4-BE49-F238E27FC236}">
                <a16:creationId xmlns:a16="http://schemas.microsoft.com/office/drawing/2014/main" id="{E2CFB8FB-C837-ED57-410A-7A831C0428BD}"/>
              </a:ext>
            </a:extLst>
          </p:cNvPr>
          <p:cNvSpPr/>
          <p:nvPr/>
        </p:nvSpPr>
        <p:spPr>
          <a:xfrm>
            <a:off x="3922014" y="3626357"/>
            <a:ext cx="70485" cy="576580"/>
          </a:xfrm>
          <a:custGeom>
            <a:avLst/>
            <a:gdLst/>
            <a:ahLst/>
            <a:cxnLst/>
            <a:rect l="l" t="t" r="r" b="b"/>
            <a:pathLst>
              <a:path w="70485" h="576579">
                <a:moveTo>
                  <a:pt x="70103" y="0"/>
                </a:moveTo>
                <a:lnTo>
                  <a:pt x="0" y="0"/>
                </a:lnTo>
                <a:lnTo>
                  <a:pt x="0" y="576071"/>
                </a:lnTo>
                <a:lnTo>
                  <a:pt x="70103" y="576071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36">
            <a:extLst>
              <a:ext uri="{FF2B5EF4-FFF2-40B4-BE49-F238E27FC236}">
                <a16:creationId xmlns:a16="http://schemas.microsoft.com/office/drawing/2014/main" id="{044C1FA1-FA76-7EE2-B0C7-81435749CE40}"/>
              </a:ext>
            </a:extLst>
          </p:cNvPr>
          <p:cNvSpPr/>
          <p:nvPr/>
        </p:nvSpPr>
        <p:spPr>
          <a:xfrm>
            <a:off x="3922014" y="3626357"/>
            <a:ext cx="70485" cy="576580"/>
          </a:xfrm>
          <a:custGeom>
            <a:avLst/>
            <a:gdLst/>
            <a:ahLst/>
            <a:cxnLst/>
            <a:rect l="l" t="t" r="r" b="b"/>
            <a:pathLst>
              <a:path w="70485" h="576579">
                <a:moveTo>
                  <a:pt x="0" y="576071"/>
                </a:moveTo>
                <a:lnTo>
                  <a:pt x="70103" y="576071"/>
                </a:lnTo>
                <a:lnTo>
                  <a:pt x="70103" y="0"/>
                </a:lnTo>
                <a:lnTo>
                  <a:pt x="0" y="0"/>
                </a:lnTo>
                <a:lnTo>
                  <a:pt x="0" y="576071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37">
            <a:extLst>
              <a:ext uri="{FF2B5EF4-FFF2-40B4-BE49-F238E27FC236}">
                <a16:creationId xmlns:a16="http://schemas.microsoft.com/office/drawing/2014/main" id="{1BF6A198-B9A3-1DEE-C5A0-89FA67AF97D2}"/>
              </a:ext>
            </a:extLst>
          </p:cNvPr>
          <p:cNvSpPr/>
          <p:nvPr/>
        </p:nvSpPr>
        <p:spPr>
          <a:xfrm>
            <a:off x="3798570" y="3679697"/>
            <a:ext cx="70485" cy="467995"/>
          </a:xfrm>
          <a:custGeom>
            <a:avLst/>
            <a:gdLst/>
            <a:ahLst/>
            <a:cxnLst/>
            <a:rect l="l" t="t" r="r" b="b"/>
            <a:pathLst>
              <a:path w="70485" h="467995">
                <a:moveTo>
                  <a:pt x="70103" y="0"/>
                </a:moveTo>
                <a:lnTo>
                  <a:pt x="0" y="0"/>
                </a:lnTo>
                <a:lnTo>
                  <a:pt x="0" y="467868"/>
                </a:lnTo>
                <a:lnTo>
                  <a:pt x="70103" y="467868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38">
            <a:extLst>
              <a:ext uri="{FF2B5EF4-FFF2-40B4-BE49-F238E27FC236}">
                <a16:creationId xmlns:a16="http://schemas.microsoft.com/office/drawing/2014/main" id="{41E98507-E075-CD2D-A5CA-DE07AB97CD2F}"/>
              </a:ext>
            </a:extLst>
          </p:cNvPr>
          <p:cNvSpPr/>
          <p:nvPr/>
        </p:nvSpPr>
        <p:spPr>
          <a:xfrm>
            <a:off x="3798570" y="3679697"/>
            <a:ext cx="70485" cy="467995"/>
          </a:xfrm>
          <a:custGeom>
            <a:avLst/>
            <a:gdLst/>
            <a:ahLst/>
            <a:cxnLst/>
            <a:rect l="l" t="t" r="r" b="b"/>
            <a:pathLst>
              <a:path w="70485" h="467995">
                <a:moveTo>
                  <a:pt x="0" y="467868"/>
                </a:moveTo>
                <a:lnTo>
                  <a:pt x="70103" y="467868"/>
                </a:lnTo>
                <a:lnTo>
                  <a:pt x="70103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39">
            <a:extLst>
              <a:ext uri="{FF2B5EF4-FFF2-40B4-BE49-F238E27FC236}">
                <a16:creationId xmlns:a16="http://schemas.microsoft.com/office/drawing/2014/main" id="{6D3B1F8B-4B95-F39D-32AB-FD05231906B6}"/>
              </a:ext>
            </a:extLst>
          </p:cNvPr>
          <p:cNvSpPr/>
          <p:nvPr/>
        </p:nvSpPr>
        <p:spPr>
          <a:xfrm>
            <a:off x="3675126" y="3787901"/>
            <a:ext cx="70485" cy="253365"/>
          </a:xfrm>
          <a:custGeom>
            <a:avLst/>
            <a:gdLst/>
            <a:ahLst/>
            <a:cxnLst/>
            <a:rect l="l" t="t" r="r" b="b"/>
            <a:pathLst>
              <a:path w="70485" h="253364">
                <a:moveTo>
                  <a:pt x="70103" y="0"/>
                </a:moveTo>
                <a:lnTo>
                  <a:pt x="0" y="0"/>
                </a:lnTo>
                <a:lnTo>
                  <a:pt x="0" y="252984"/>
                </a:lnTo>
                <a:lnTo>
                  <a:pt x="70103" y="252984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40">
            <a:extLst>
              <a:ext uri="{FF2B5EF4-FFF2-40B4-BE49-F238E27FC236}">
                <a16:creationId xmlns:a16="http://schemas.microsoft.com/office/drawing/2014/main" id="{B28E2388-B70C-43A3-CE6D-7AFD8F0D5B37}"/>
              </a:ext>
            </a:extLst>
          </p:cNvPr>
          <p:cNvSpPr/>
          <p:nvPr/>
        </p:nvSpPr>
        <p:spPr>
          <a:xfrm>
            <a:off x="3675126" y="3787901"/>
            <a:ext cx="70485" cy="253365"/>
          </a:xfrm>
          <a:custGeom>
            <a:avLst/>
            <a:gdLst/>
            <a:ahLst/>
            <a:cxnLst/>
            <a:rect l="l" t="t" r="r" b="b"/>
            <a:pathLst>
              <a:path w="70485" h="253364">
                <a:moveTo>
                  <a:pt x="0" y="252984"/>
                </a:moveTo>
                <a:lnTo>
                  <a:pt x="70103" y="252984"/>
                </a:lnTo>
                <a:lnTo>
                  <a:pt x="70103" y="0"/>
                </a:lnTo>
                <a:lnTo>
                  <a:pt x="0" y="0"/>
                </a:lnTo>
                <a:lnTo>
                  <a:pt x="0" y="252984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9" name="object 68">
            <a:extLst>
              <a:ext uri="{FF2B5EF4-FFF2-40B4-BE49-F238E27FC236}">
                <a16:creationId xmlns:a16="http://schemas.microsoft.com/office/drawing/2014/main" id="{C5DE131F-E2CF-93C6-E2E0-FC819BEC140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2542" y="3871467"/>
            <a:ext cx="198755" cy="85725"/>
          </a:xfrm>
          <a:prstGeom prst="rect">
            <a:avLst/>
          </a:prstGeom>
        </p:spPr>
      </p:pic>
      <p:pic>
        <p:nvPicPr>
          <p:cNvPr id="170" name="object 70">
            <a:extLst>
              <a:ext uri="{FF2B5EF4-FFF2-40B4-BE49-F238E27FC236}">
                <a16:creationId xmlns:a16="http://schemas.microsoft.com/office/drawing/2014/main" id="{B55E6D08-B0C6-FB20-6577-FEB8184ADC9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6994" y="3871467"/>
            <a:ext cx="198754" cy="85725"/>
          </a:xfrm>
          <a:prstGeom prst="rect">
            <a:avLst/>
          </a:prstGeom>
        </p:spPr>
      </p:pic>
      <p:pic>
        <p:nvPicPr>
          <p:cNvPr id="171" name="object 71">
            <a:extLst>
              <a:ext uri="{FF2B5EF4-FFF2-40B4-BE49-F238E27FC236}">
                <a16:creationId xmlns:a16="http://schemas.microsoft.com/office/drawing/2014/main" id="{EB804065-413B-8B91-273B-D67541F7784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8818" y="3871467"/>
            <a:ext cx="198755" cy="85725"/>
          </a:xfrm>
          <a:prstGeom prst="rect">
            <a:avLst/>
          </a:prstGeom>
        </p:spPr>
      </p:pic>
      <p:pic>
        <p:nvPicPr>
          <p:cNvPr id="172" name="object 80">
            <a:extLst>
              <a:ext uri="{FF2B5EF4-FFF2-40B4-BE49-F238E27FC236}">
                <a16:creationId xmlns:a16="http://schemas.microsoft.com/office/drawing/2014/main" id="{79244FF8-5AEF-930E-0A83-8E398F12ACB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19040" y="4495038"/>
            <a:ext cx="85725" cy="173862"/>
          </a:xfrm>
          <a:prstGeom prst="rect">
            <a:avLst/>
          </a:prstGeom>
        </p:spPr>
      </p:pic>
      <p:sp>
        <p:nvSpPr>
          <p:cNvPr id="173" name="object 15">
            <a:extLst>
              <a:ext uri="{FF2B5EF4-FFF2-40B4-BE49-F238E27FC236}">
                <a16:creationId xmlns:a16="http://schemas.microsoft.com/office/drawing/2014/main" id="{C88B6609-F550-C3B3-7643-ED77F45DCB53}"/>
              </a:ext>
            </a:extLst>
          </p:cNvPr>
          <p:cNvSpPr txBox="1"/>
          <p:nvPr/>
        </p:nvSpPr>
        <p:spPr>
          <a:xfrm>
            <a:off x="3157473" y="2652521"/>
            <a:ext cx="21259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FF0000"/>
                </a:solidFill>
                <a:latin typeface="Noto Sans CJK HK"/>
                <a:cs typeface="Noto Sans CJK HK"/>
              </a:rPr>
              <a:t>Reconstructive</a:t>
            </a:r>
            <a:r>
              <a:rPr sz="1200" b="1" spc="8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FF0000"/>
                </a:solidFill>
                <a:latin typeface="Noto Sans CJK HK"/>
                <a:cs typeface="Noto Sans CJK HK"/>
              </a:rPr>
              <a:t>sub-</a:t>
            </a:r>
            <a:r>
              <a:rPr sz="12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network</a:t>
            </a:r>
            <a:endParaRPr sz="1200" dirty="0">
              <a:solidFill>
                <a:srgbClr val="FF0000"/>
              </a:solidFill>
              <a:latin typeface="Noto Sans CJK HK"/>
              <a:cs typeface="Noto Sans CJK HK"/>
            </a:endParaRPr>
          </a:p>
        </p:txBody>
      </p:sp>
      <p:sp>
        <p:nvSpPr>
          <p:cNvPr id="174" name="object 77">
            <a:extLst>
              <a:ext uri="{FF2B5EF4-FFF2-40B4-BE49-F238E27FC236}">
                <a16:creationId xmlns:a16="http://schemas.microsoft.com/office/drawing/2014/main" id="{4F9E2857-E439-9F20-4EBC-EDAC3574EE1C}"/>
              </a:ext>
            </a:extLst>
          </p:cNvPr>
          <p:cNvSpPr txBox="1"/>
          <p:nvPr/>
        </p:nvSpPr>
        <p:spPr>
          <a:xfrm>
            <a:off x="4889627" y="4618101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30" baseline="11574" dirty="0">
                <a:solidFill>
                  <a:srgbClr val="404040"/>
                </a:solidFill>
                <a:latin typeface="Symbola"/>
                <a:cs typeface="Symbola"/>
              </a:rPr>
              <a:t>𝐿</a:t>
            </a:r>
            <a:r>
              <a:rPr sz="850" spc="-20" dirty="0">
                <a:solidFill>
                  <a:srgbClr val="404040"/>
                </a:solidFill>
                <a:latin typeface="Symbola"/>
                <a:cs typeface="Symbola"/>
              </a:rPr>
              <a:t>𝑟𝑒𝑐</a:t>
            </a:r>
            <a:endParaRPr sz="850">
              <a:latin typeface="Symbola"/>
              <a:cs typeface="Symbola"/>
            </a:endParaRPr>
          </a:p>
        </p:txBody>
      </p:sp>
      <p:pic>
        <p:nvPicPr>
          <p:cNvPr id="175" name="圖片 14">
            <a:extLst>
              <a:ext uri="{FF2B5EF4-FFF2-40B4-BE49-F238E27FC236}">
                <a16:creationId xmlns:a16="http://schemas.microsoft.com/office/drawing/2014/main" id="{EF589416-AE02-6BC8-5CE8-CF929938B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598" y="3336185"/>
            <a:ext cx="1154143" cy="1154143"/>
          </a:xfrm>
          <a:prstGeom prst="rect">
            <a:avLst/>
          </a:prstGeom>
        </p:spPr>
      </p:pic>
      <p:pic>
        <p:nvPicPr>
          <p:cNvPr id="176" name="圖片 20">
            <a:extLst>
              <a:ext uri="{FF2B5EF4-FFF2-40B4-BE49-F238E27FC236}">
                <a16:creationId xmlns:a16="http://schemas.microsoft.com/office/drawing/2014/main" id="{BE28F187-E51C-8587-7DE1-5F62F761C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588" y="3335515"/>
            <a:ext cx="1198258" cy="11982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B24C5E9-59FB-41C5-8CEB-C75D71C2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78" name="object 84">
            <a:extLst>
              <a:ext uri="{FF2B5EF4-FFF2-40B4-BE49-F238E27FC236}">
                <a16:creationId xmlns:a16="http://schemas.microsoft.com/office/drawing/2014/main" id="{88574854-05F0-4669-BFA0-61C3CC26508A}"/>
              </a:ext>
            </a:extLst>
          </p:cNvPr>
          <p:cNvSpPr/>
          <p:nvPr/>
        </p:nvSpPr>
        <p:spPr>
          <a:xfrm>
            <a:off x="3050285" y="4949189"/>
            <a:ext cx="2628900" cy="988060"/>
          </a:xfrm>
          <a:custGeom>
            <a:avLst/>
            <a:gdLst/>
            <a:ahLst/>
            <a:cxnLst/>
            <a:rect l="l" t="t" r="r" b="b"/>
            <a:pathLst>
              <a:path w="2628900" h="988060">
                <a:moveTo>
                  <a:pt x="2464308" y="0"/>
                </a:moveTo>
                <a:lnTo>
                  <a:pt x="164591" y="0"/>
                </a:lnTo>
                <a:lnTo>
                  <a:pt x="120826" y="5877"/>
                </a:lnTo>
                <a:lnTo>
                  <a:pt x="81505" y="22464"/>
                </a:lnTo>
                <a:lnTo>
                  <a:pt x="48196" y="48196"/>
                </a:lnTo>
                <a:lnTo>
                  <a:pt x="22464" y="81505"/>
                </a:lnTo>
                <a:lnTo>
                  <a:pt x="5877" y="120826"/>
                </a:lnTo>
                <a:lnTo>
                  <a:pt x="0" y="164592"/>
                </a:lnTo>
                <a:lnTo>
                  <a:pt x="0" y="822960"/>
                </a:lnTo>
                <a:lnTo>
                  <a:pt x="5877" y="866716"/>
                </a:lnTo>
                <a:lnTo>
                  <a:pt x="22464" y="906034"/>
                </a:lnTo>
                <a:lnTo>
                  <a:pt x="48196" y="939345"/>
                </a:lnTo>
                <a:lnTo>
                  <a:pt x="81505" y="965081"/>
                </a:lnTo>
                <a:lnTo>
                  <a:pt x="120826" y="981672"/>
                </a:lnTo>
                <a:lnTo>
                  <a:pt x="164591" y="987552"/>
                </a:lnTo>
                <a:lnTo>
                  <a:pt x="2464308" y="987552"/>
                </a:lnTo>
                <a:lnTo>
                  <a:pt x="2508073" y="981672"/>
                </a:lnTo>
                <a:lnTo>
                  <a:pt x="2547394" y="965081"/>
                </a:lnTo>
                <a:lnTo>
                  <a:pt x="2580703" y="939345"/>
                </a:lnTo>
                <a:lnTo>
                  <a:pt x="2606435" y="906034"/>
                </a:lnTo>
                <a:lnTo>
                  <a:pt x="2623022" y="866716"/>
                </a:lnTo>
                <a:lnTo>
                  <a:pt x="2628900" y="822960"/>
                </a:lnTo>
                <a:lnTo>
                  <a:pt x="2628900" y="164592"/>
                </a:lnTo>
                <a:lnTo>
                  <a:pt x="2623022" y="120826"/>
                </a:lnTo>
                <a:lnTo>
                  <a:pt x="2606435" y="81505"/>
                </a:lnTo>
                <a:lnTo>
                  <a:pt x="2580703" y="48196"/>
                </a:lnTo>
                <a:lnTo>
                  <a:pt x="2547394" y="22464"/>
                </a:lnTo>
                <a:lnTo>
                  <a:pt x="2508073" y="5877"/>
                </a:lnTo>
                <a:lnTo>
                  <a:pt x="2464308" y="0"/>
                </a:lnTo>
                <a:close/>
              </a:path>
            </a:pathLst>
          </a:custGeom>
          <a:solidFill>
            <a:srgbClr val="FFE699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85">
            <a:extLst>
              <a:ext uri="{FF2B5EF4-FFF2-40B4-BE49-F238E27FC236}">
                <a16:creationId xmlns:a16="http://schemas.microsoft.com/office/drawing/2014/main" id="{65194F73-5176-4602-A296-30134C77276E}"/>
              </a:ext>
            </a:extLst>
          </p:cNvPr>
          <p:cNvSpPr/>
          <p:nvPr/>
        </p:nvSpPr>
        <p:spPr>
          <a:xfrm>
            <a:off x="3050285" y="4949189"/>
            <a:ext cx="2628900" cy="988060"/>
          </a:xfrm>
          <a:custGeom>
            <a:avLst/>
            <a:gdLst/>
            <a:ahLst/>
            <a:cxnLst/>
            <a:rect l="l" t="t" r="r" b="b"/>
            <a:pathLst>
              <a:path w="2628900" h="988060">
                <a:moveTo>
                  <a:pt x="0" y="164592"/>
                </a:moveTo>
                <a:lnTo>
                  <a:pt x="5877" y="120826"/>
                </a:lnTo>
                <a:lnTo>
                  <a:pt x="22464" y="81505"/>
                </a:lnTo>
                <a:lnTo>
                  <a:pt x="48196" y="48196"/>
                </a:lnTo>
                <a:lnTo>
                  <a:pt x="81505" y="22464"/>
                </a:lnTo>
                <a:lnTo>
                  <a:pt x="120826" y="5877"/>
                </a:lnTo>
                <a:lnTo>
                  <a:pt x="164591" y="0"/>
                </a:lnTo>
                <a:lnTo>
                  <a:pt x="2464308" y="0"/>
                </a:lnTo>
                <a:lnTo>
                  <a:pt x="2508073" y="5877"/>
                </a:lnTo>
                <a:lnTo>
                  <a:pt x="2547394" y="22464"/>
                </a:lnTo>
                <a:lnTo>
                  <a:pt x="2580703" y="48196"/>
                </a:lnTo>
                <a:lnTo>
                  <a:pt x="2606435" y="81505"/>
                </a:lnTo>
                <a:lnTo>
                  <a:pt x="2623022" y="120826"/>
                </a:lnTo>
                <a:lnTo>
                  <a:pt x="2628900" y="164592"/>
                </a:lnTo>
                <a:lnTo>
                  <a:pt x="2628900" y="822960"/>
                </a:lnTo>
                <a:lnTo>
                  <a:pt x="2623022" y="866716"/>
                </a:lnTo>
                <a:lnTo>
                  <a:pt x="2606435" y="906034"/>
                </a:lnTo>
                <a:lnTo>
                  <a:pt x="2580703" y="939345"/>
                </a:lnTo>
                <a:lnTo>
                  <a:pt x="2547394" y="965081"/>
                </a:lnTo>
                <a:lnTo>
                  <a:pt x="2508073" y="981672"/>
                </a:lnTo>
                <a:lnTo>
                  <a:pt x="2464308" y="987552"/>
                </a:lnTo>
                <a:lnTo>
                  <a:pt x="164591" y="987552"/>
                </a:lnTo>
                <a:lnTo>
                  <a:pt x="120826" y="981672"/>
                </a:lnTo>
                <a:lnTo>
                  <a:pt x="81505" y="965081"/>
                </a:lnTo>
                <a:lnTo>
                  <a:pt x="48196" y="939345"/>
                </a:lnTo>
                <a:lnTo>
                  <a:pt x="22464" y="906034"/>
                </a:lnTo>
                <a:lnTo>
                  <a:pt x="5877" y="866716"/>
                </a:lnTo>
                <a:lnTo>
                  <a:pt x="0" y="822960"/>
                </a:lnTo>
                <a:lnTo>
                  <a:pt x="0" y="164592"/>
                </a:lnTo>
                <a:close/>
              </a:path>
            </a:pathLst>
          </a:custGeom>
          <a:ln w="19050">
            <a:solidFill>
              <a:srgbClr val="AEABA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9">
            <a:extLst>
              <a:ext uri="{FF2B5EF4-FFF2-40B4-BE49-F238E27FC236}">
                <a16:creationId xmlns:a16="http://schemas.microsoft.com/office/drawing/2014/main" id="{24D08636-5397-47FA-B5D9-DC08FCF96450}"/>
              </a:ext>
            </a:extLst>
          </p:cNvPr>
          <p:cNvSpPr/>
          <p:nvPr/>
        </p:nvSpPr>
        <p:spPr>
          <a:xfrm>
            <a:off x="3180969" y="1945181"/>
            <a:ext cx="5671820" cy="15875"/>
          </a:xfrm>
          <a:custGeom>
            <a:avLst/>
            <a:gdLst/>
            <a:ahLst/>
            <a:cxnLst/>
            <a:rect l="l" t="t" r="r" b="b"/>
            <a:pathLst>
              <a:path w="5671820" h="15875">
                <a:moveTo>
                  <a:pt x="0" y="15620"/>
                </a:moveTo>
                <a:lnTo>
                  <a:pt x="5671311" y="0"/>
                </a:lnTo>
              </a:path>
            </a:pathLst>
          </a:custGeom>
          <a:ln w="25400">
            <a:solidFill>
              <a:srgbClr val="76707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0">
            <a:extLst>
              <a:ext uri="{FF2B5EF4-FFF2-40B4-BE49-F238E27FC236}">
                <a16:creationId xmlns:a16="http://schemas.microsoft.com/office/drawing/2014/main" id="{0014D5A4-B873-4ED0-9FD6-DC1FC7784F11}"/>
              </a:ext>
            </a:extLst>
          </p:cNvPr>
          <p:cNvSpPr/>
          <p:nvPr/>
        </p:nvSpPr>
        <p:spPr>
          <a:xfrm>
            <a:off x="732663" y="1795066"/>
            <a:ext cx="2447925" cy="315595"/>
          </a:xfrm>
          <a:custGeom>
            <a:avLst/>
            <a:gdLst/>
            <a:ahLst/>
            <a:cxnLst/>
            <a:rect l="l" t="t" r="r" b="b"/>
            <a:pathLst>
              <a:path w="2447925" h="315594">
                <a:moveTo>
                  <a:pt x="2289810" y="0"/>
                </a:moveTo>
                <a:lnTo>
                  <a:pt x="157733" y="0"/>
                </a:lnTo>
                <a:lnTo>
                  <a:pt x="107879" y="8040"/>
                </a:lnTo>
                <a:lnTo>
                  <a:pt x="64580" y="30431"/>
                </a:lnTo>
                <a:lnTo>
                  <a:pt x="30434" y="64574"/>
                </a:lnTo>
                <a:lnTo>
                  <a:pt x="8041" y="107874"/>
                </a:lnTo>
                <a:lnTo>
                  <a:pt x="0" y="157733"/>
                </a:lnTo>
                <a:lnTo>
                  <a:pt x="8041" y="207593"/>
                </a:lnTo>
                <a:lnTo>
                  <a:pt x="30434" y="250893"/>
                </a:lnTo>
                <a:lnTo>
                  <a:pt x="64580" y="285036"/>
                </a:lnTo>
                <a:lnTo>
                  <a:pt x="107879" y="307427"/>
                </a:lnTo>
                <a:lnTo>
                  <a:pt x="157733" y="315467"/>
                </a:lnTo>
                <a:lnTo>
                  <a:pt x="2289810" y="315467"/>
                </a:lnTo>
                <a:lnTo>
                  <a:pt x="2339669" y="307427"/>
                </a:lnTo>
                <a:lnTo>
                  <a:pt x="2382969" y="285036"/>
                </a:lnTo>
                <a:lnTo>
                  <a:pt x="2417112" y="250893"/>
                </a:lnTo>
                <a:lnTo>
                  <a:pt x="2439503" y="207593"/>
                </a:lnTo>
                <a:lnTo>
                  <a:pt x="2447543" y="157733"/>
                </a:lnTo>
                <a:lnTo>
                  <a:pt x="2439503" y="107874"/>
                </a:lnTo>
                <a:lnTo>
                  <a:pt x="2417112" y="64574"/>
                </a:lnTo>
                <a:lnTo>
                  <a:pt x="2382969" y="30431"/>
                </a:lnTo>
                <a:lnTo>
                  <a:pt x="2339669" y="8040"/>
                </a:lnTo>
                <a:lnTo>
                  <a:pt x="22898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1">
            <a:extLst>
              <a:ext uri="{FF2B5EF4-FFF2-40B4-BE49-F238E27FC236}">
                <a16:creationId xmlns:a16="http://schemas.microsoft.com/office/drawing/2014/main" id="{7B339FC1-7B2E-43CF-8585-42EFC4872E6F}"/>
              </a:ext>
            </a:extLst>
          </p:cNvPr>
          <p:cNvSpPr/>
          <p:nvPr/>
        </p:nvSpPr>
        <p:spPr>
          <a:xfrm>
            <a:off x="732663" y="1795066"/>
            <a:ext cx="2447925" cy="315595"/>
          </a:xfrm>
          <a:custGeom>
            <a:avLst/>
            <a:gdLst/>
            <a:ahLst/>
            <a:cxnLst/>
            <a:rect l="l" t="t" r="r" b="b"/>
            <a:pathLst>
              <a:path w="2447925" h="315594">
                <a:moveTo>
                  <a:pt x="0" y="157733"/>
                </a:moveTo>
                <a:lnTo>
                  <a:pt x="8041" y="107874"/>
                </a:lnTo>
                <a:lnTo>
                  <a:pt x="30434" y="64574"/>
                </a:lnTo>
                <a:lnTo>
                  <a:pt x="64580" y="30431"/>
                </a:lnTo>
                <a:lnTo>
                  <a:pt x="107879" y="8040"/>
                </a:lnTo>
                <a:lnTo>
                  <a:pt x="157733" y="0"/>
                </a:lnTo>
                <a:lnTo>
                  <a:pt x="2289810" y="0"/>
                </a:lnTo>
                <a:lnTo>
                  <a:pt x="2339669" y="8040"/>
                </a:lnTo>
                <a:lnTo>
                  <a:pt x="2382969" y="30431"/>
                </a:lnTo>
                <a:lnTo>
                  <a:pt x="2417112" y="64574"/>
                </a:lnTo>
                <a:lnTo>
                  <a:pt x="2439503" y="107874"/>
                </a:lnTo>
                <a:lnTo>
                  <a:pt x="2447543" y="157733"/>
                </a:lnTo>
                <a:lnTo>
                  <a:pt x="2439503" y="207593"/>
                </a:lnTo>
                <a:lnTo>
                  <a:pt x="2417112" y="250893"/>
                </a:lnTo>
                <a:lnTo>
                  <a:pt x="2382969" y="285036"/>
                </a:lnTo>
                <a:lnTo>
                  <a:pt x="2339669" y="307427"/>
                </a:lnTo>
                <a:lnTo>
                  <a:pt x="2289810" y="315467"/>
                </a:lnTo>
                <a:lnTo>
                  <a:pt x="157733" y="315467"/>
                </a:lnTo>
                <a:lnTo>
                  <a:pt x="107879" y="307427"/>
                </a:lnTo>
                <a:lnTo>
                  <a:pt x="64580" y="285036"/>
                </a:lnTo>
                <a:lnTo>
                  <a:pt x="30434" y="250893"/>
                </a:lnTo>
                <a:lnTo>
                  <a:pt x="8041" y="207593"/>
                </a:lnTo>
                <a:lnTo>
                  <a:pt x="0" y="157733"/>
                </a:lnTo>
                <a:close/>
              </a:path>
            </a:pathLst>
          </a:custGeom>
          <a:ln w="12699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12">
            <a:extLst>
              <a:ext uri="{FF2B5EF4-FFF2-40B4-BE49-F238E27FC236}">
                <a16:creationId xmlns:a16="http://schemas.microsoft.com/office/drawing/2014/main" id="{2CDADEBA-BE96-4F8B-A6C4-E1C2A3986CC0}"/>
              </a:ext>
            </a:extLst>
          </p:cNvPr>
          <p:cNvSpPr txBox="1"/>
          <p:nvPr/>
        </p:nvSpPr>
        <p:spPr>
          <a:xfrm>
            <a:off x="904062" y="1844850"/>
            <a:ext cx="21037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30" dirty="0">
                <a:solidFill>
                  <a:srgbClr val="BEBEBE"/>
                </a:solidFill>
                <a:latin typeface="Noto Sans CJK HK"/>
                <a:cs typeface="Noto Sans CJK HK"/>
              </a:rPr>
              <a:t>Simulated</a:t>
            </a:r>
            <a:r>
              <a:rPr sz="1100" b="1" spc="-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anomaly</a:t>
            </a:r>
            <a:r>
              <a:rPr sz="1100" b="1" spc="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generation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93" name="object 13">
            <a:extLst>
              <a:ext uri="{FF2B5EF4-FFF2-40B4-BE49-F238E27FC236}">
                <a16:creationId xmlns:a16="http://schemas.microsoft.com/office/drawing/2014/main" id="{8F833CFD-52AB-44A0-8689-2D33A18B6D57}"/>
              </a:ext>
            </a:extLst>
          </p:cNvPr>
          <p:cNvGrpSpPr/>
          <p:nvPr/>
        </p:nvGrpSpPr>
        <p:grpSpPr>
          <a:xfrm>
            <a:off x="6024435" y="1746108"/>
            <a:ext cx="2562225" cy="429895"/>
            <a:chOff x="3249167" y="1539189"/>
            <a:chExt cx="2562225" cy="429895"/>
          </a:xfrm>
        </p:grpSpPr>
        <p:pic>
          <p:nvPicPr>
            <p:cNvPr id="94" name="object 14">
              <a:extLst>
                <a:ext uri="{FF2B5EF4-FFF2-40B4-BE49-F238E27FC236}">
                  <a16:creationId xmlns:a16="http://schemas.microsoft.com/office/drawing/2014/main" id="{855ED59C-B0BB-4C11-9281-BFA99E59F1A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9167" y="1539189"/>
              <a:ext cx="2561844" cy="429818"/>
            </a:xfrm>
            <a:prstGeom prst="rect">
              <a:avLst/>
            </a:prstGeom>
          </p:spPr>
        </p:pic>
        <p:sp>
          <p:nvSpPr>
            <p:cNvPr id="95" name="object 15">
              <a:extLst>
                <a:ext uri="{FF2B5EF4-FFF2-40B4-BE49-F238E27FC236}">
                  <a16:creationId xmlns:a16="http://schemas.microsoft.com/office/drawing/2014/main" id="{83835FD5-593D-41FC-9FE7-E354D4AC2EA3}"/>
                </a:ext>
              </a:extLst>
            </p:cNvPr>
            <p:cNvSpPr/>
            <p:nvPr/>
          </p:nvSpPr>
          <p:spPr>
            <a:xfrm>
              <a:off x="3281171" y="1571243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2289810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7"/>
                  </a:lnTo>
                  <a:lnTo>
                    <a:pt x="2289810" y="315467"/>
                  </a:lnTo>
                  <a:lnTo>
                    <a:pt x="2339669" y="307427"/>
                  </a:lnTo>
                  <a:lnTo>
                    <a:pt x="2382969" y="285036"/>
                  </a:lnTo>
                  <a:lnTo>
                    <a:pt x="2417112" y="250893"/>
                  </a:lnTo>
                  <a:lnTo>
                    <a:pt x="2439503" y="207593"/>
                  </a:lnTo>
                  <a:lnTo>
                    <a:pt x="2447543" y="157733"/>
                  </a:lnTo>
                  <a:lnTo>
                    <a:pt x="2439503" y="107874"/>
                  </a:lnTo>
                  <a:lnTo>
                    <a:pt x="2417112" y="64574"/>
                  </a:lnTo>
                  <a:lnTo>
                    <a:pt x="2382969" y="30431"/>
                  </a:lnTo>
                  <a:lnTo>
                    <a:pt x="2339669" y="8040"/>
                  </a:lnTo>
                  <a:lnTo>
                    <a:pt x="228981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16">
              <a:extLst>
                <a:ext uri="{FF2B5EF4-FFF2-40B4-BE49-F238E27FC236}">
                  <a16:creationId xmlns:a16="http://schemas.microsoft.com/office/drawing/2014/main" id="{22E595D4-9624-4054-AEC3-232619859681}"/>
                </a:ext>
              </a:extLst>
            </p:cNvPr>
            <p:cNvSpPr/>
            <p:nvPr/>
          </p:nvSpPr>
          <p:spPr>
            <a:xfrm>
              <a:off x="3281171" y="1571243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289810" y="0"/>
                  </a:lnTo>
                  <a:lnTo>
                    <a:pt x="2339669" y="8040"/>
                  </a:lnTo>
                  <a:lnTo>
                    <a:pt x="2382969" y="30431"/>
                  </a:lnTo>
                  <a:lnTo>
                    <a:pt x="2417112" y="64574"/>
                  </a:lnTo>
                  <a:lnTo>
                    <a:pt x="2439503" y="107874"/>
                  </a:lnTo>
                  <a:lnTo>
                    <a:pt x="2447543" y="157733"/>
                  </a:lnTo>
                  <a:lnTo>
                    <a:pt x="2439503" y="207593"/>
                  </a:lnTo>
                  <a:lnTo>
                    <a:pt x="2417112" y="250893"/>
                  </a:lnTo>
                  <a:lnTo>
                    <a:pt x="2382969" y="285036"/>
                  </a:lnTo>
                  <a:lnTo>
                    <a:pt x="2339669" y="307427"/>
                  </a:lnTo>
                  <a:lnTo>
                    <a:pt x="2289810" y="315467"/>
                  </a:lnTo>
                  <a:lnTo>
                    <a:pt x="157733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" name="object 18">
            <a:extLst>
              <a:ext uri="{FF2B5EF4-FFF2-40B4-BE49-F238E27FC236}">
                <a16:creationId xmlns:a16="http://schemas.microsoft.com/office/drawing/2014/main" id="{7FB7EF89-5043-482D-BC47-1428AB1CCB93}"/>
              </a:ext>
            </a:extLst>
          </p:cNvPr>
          <p:cNvGrpSpPr/>
          <p:nvPr/>
        </p:nvGrpSpPr>
        <p:grpSpPr>
          <a:xfrm>
            <a:off x="3414395" y="1776397"/>
            <a:ext cx="2460625" cy="328295"/>
            <a:chOff x="5969253" y="1564894"/>
            <a:chExt cx="2460625" cy="328295"/>
          </a:xfrm>
        </p:grpSpPr>
        <p:sp>
          <p:nvSpPr>
            <p:cNvPr id="99" name="object 19">
              <a:extLst>
                <a:ext uri="{FF2B5EF4-FFF2-40B4-BE49-F238E27FC236}">
                  <a16:creationId xmlns:a16="http://schemas.microsoft.com/office/drawing/2014/main" id="{9FCD109D-014A-4444-89CE-DB492345AC5A}"/>
                </a:ext>
              </a:extLst>
            </p:cNvPr>
            <p:cNvSpPr/>
            <p:nvPr/>
          </p:nvSpPr>
          <p:spPr>
            <a:xfrm>
              <a:off x="5975603" y="1571244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2289810" y="0"/>
                  </a:moveTo>
                  <a:lnTo>
                    <a:pt x="157734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4" y="315467"/>
                  </a:lnTo>
                  <a:lnTo>
                    <a:pt x="2289810" y="315467"/>
                  </a:lnTo>
                  <a:lnTo>
                    <a:pt x="2339669" y="307427"/>
                  </a:lnTo>
                  <a:lnTo>
                    <a:pt x="2382969" y="285036"/>
                  </a:lnTo>
                  <a:lnTo>
                    <a:pt x="2417112" y="250893"/>
                  </a:lnTo>
                  <a:lnTo>
                    <a:pt x="2439503" y="207593"/>
                  </a:lnTo>
                  <a:lnTo>
                    <a:pt x="2447544" y="157733"/>
                  </a:lnTo>
                  <a:lnTo>
                    <a:pt x="2439503" y="107874"/>
                  </a:lnTo>
                  <a:lnTo>
                    <a:pt x="2417112" y="64574"/>
                  </a:lnTo>
                  <a:lnTo>
                    <a:pt x="2382969" y="30431"/>
                  </a:lnTo>
                  <a:lnTo>
                    <a:pt x="2339669" y="8040"/>
                  </a:lnTo>
                  <a:lnTo>
                    <a:pt x="22898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20">
              <a:extLst>
                <a:ext uri="{FF2B5EF4-FFF2-40B4-BE49-F238E27FC236}">
                  <a16:creationId xmlns:a16="http://schemas.microsoft.com/office/drawing/2014/main" id="{CCC5B23C-7856-4574-B975-66F748278F95}"/>
                </a:ext>
              </a:extLst>
            </p:cNvPr>
            <p:cNvSpPr/>
            <p:nvPr/>
          </p:nvSpPr>
          <p:spPr>
            <a:xfrm>
              <a:off x="5975603" y="1571244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4" y="0"/>
                  </a:lnTo>
                  <a:lnTo>
                    <a:pt x="2289810" y="0"/>
                  </a:lnTo>
                  <a:lnTo>
                    <a:pt x="2339669" y="8040"/>
                  </a:lnTo>
                  <a:lnTo>
                    <a:pt x="2382969" y="30431"/>
                  </a:lnTo>
                  <a:lnTo>
                    <a:pt x="2417112" y="64574"/>
                  </a:lnTo>
                  <a:lnTo>
                    <a:pt x="2439503" y="107874"/>
                  </a:lnTo>
                  <a:lnTo>
                    <a:pt x="2447544" y="157733"/>
                  </a:lnTo>
                  <a:lnTo>
                    <a:pt x="2439503" y="207593"/>
                  </a:lnTo>
                  <a:lnTo>
                    <a:pt x="2417112" y="250893"/>
                  </a:lnTo>
                  <a:lnTo>
                    <a:pt x="2382969" y="285036"/>
                  </a:lnTo>
                  <a:lnTo>
                    <a:pt x="2339669" y="307427"/>
                  </a:lnTo>
                  <a:lnTo>
                    <a:pt x="2289810" y="315467"/>
                  </a:lnTo>
                  <a:lnTo>
                    <a:pt x="157734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21">
            <a:extLst>
              <a:ext uri="{FF2B5EF4-FFF2-40B4-BE49-F238E27FC236}">
                <a16:creationId xmlns:a16="http://schemas.microsoft.com/office/drawing/2014/main" id="{6D152922-53CF-4C35-82F6-CF701C2B94E6}"/>
              </a:ext>
            </a:extLst>
          </p:cNvPr>
          <p:cNvSpPr txBox="1"/>
          <p:nvPr/>
        </p:nvSpPr>
        <p:spPr>
          <a:xfrm>
            <a:off x="6395084" y="1844850"/>
            <a:ext cx="1902460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20" dirty="0">
                <a:solidFill>
                  <a:schemeClr val="tx2"/>
                </a:solidFill>
                <a:latin typeface="Noto Sans CJK HK"/>
                <a:cs typeface="Noto Sans CJK HK"/>
              </a:rPr>
              <a:t>Discriminative</a:t>
            </a:r>
            <a:r>
              <a:rPr sz="1100" b="1" spc="35" dirty="0">
                <a:solidFill>
                  <a:schemeClr val="tx2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chemeClr val="tx2"/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chemeClr val="tx2"/>
                </a:solidFill>
                <a:latin typeface="Noto Sans CJK HK"/>
                <a:cs typeface="Noto Sans CJK HK"/>
              </a:rPr>
              <a:t>network</a:t>
            </a:r>
            <a:endParaRPr sz="1100" dirty="0">
              <a:solidFill>
                <a:schemeClr val="tx2"/>
              </a:solidFill>
              <a:latin typeface="Noto Sans CJK HK"/>
              <a:cs typeface="Noto Sans CJK HK"/>
            </a:endParaRPr>
          </a:p>
        </p:txBody>
      </p:sp>
      <p:grpSp>
        <p:nvGrpSpPr>
          <p:cNvPr id="102" name="object 22">
            <a:extLst>
              <a:ext uri="{FF2B5EF4-FFF2-40B4-BE49-F238E27FC236}">
                <a16:creationId xmlns:a16="http://schemas.microsoft.com/office/drawing/2014/main" id="{05F0CC2F-7FDC-49BA-B67B-F8159B235877}"/>
              </a:ext>
            </a:extLst>
          </p:cNvPr>
          <p:cNvGrpSpPr/>
          <p:nvPr/>
        </p:nvGrpSpPr>
        <p:grpSpPr>
          <a:xfrm>
            <a:off x="8805037" y="1788717"/>
            <a:ext cx="2964815" cy="328295"/>
            <a:chOff x="8659114" y="1564894"/>
            <a:chExt cx="2964815" cy="328295"/>
          </a:xfrm>
        </p:grpSpPr>
        <p:sp>
          <p:nvSpPr>
            <p:cNvPr id="103" name="object 23">
              <a:extLst>
                <a:ext uri="{FF2B5EF4-FFF2-40B4-BE49-F238E27FC236}">
                  <a16:creationId xmlns:a16="http://schemas.microsoft.com/office/drawing/2014/main" id="{CCBC25C6-9753-43ED-A651-C84172830447}"/>
                </a:ext>
              </a:extLst>
            </p:cNvPr>
            <p:cNvSpPr/>
            <p:nvPr/>
          </p:nvSpPr>
          <p:spPr>
            <a:xfrm>
              <a:off x="8665464" y="1571244"/>
              <a:ext cx="2952115" cy="315595"/>
            </a:xfrm>
            <a:custGeom>
              <a:avLst/>
              <a:gdLst/>
              <a:ahLst/>
              <a:cxnLst/>
              <a:rect l="l" t="t" r="r" b="b"/>
              <a:pathLst>
                <a:path w="2952115" h="315594">
                  <a:moveTo>
                    <a:pt x="2794254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7"/>
                  </a:lnTo>
                  <a:lnTo>
                    <a:pt x="2794254" y="315467"/>
                  </a:lnTo>
                  <a:lnTo>
                    <a:pt x="2844113" y="307427"/>
                  </a:lnTo>
                  <a:lnTo>
                    <a:pt x="2887413" y="285036"/>
                  </a:lnTo>
                  <a:lnTo>
                    <a:pt x="2921556" y="250893"/>
                  </a:lnTo>
                  <a:lnTo>
                    <a:pt x="2943947" y="207593"/>
                  </a:lnTo>
                  <a:lnTo>
                    <a:pt x="2951987" y="157733"/>
                  </a:lnTo>
                  <a:lnTo>
                    <a:pt x="2943947" y="107874"/>
                  </a:lnTo>
                  <a:lnTo>
                    <a:pt x="2921556" y="64574"/>
                  </a:lnTo>
                  <a:lnTo>
                    <a:pt x="2887413" y="30431"/>
                  </a:lnTo>
                  <a:lnTo>
                    <a:pt x="2844113" y="8040"/>
                  </a:lnTo>
                  <a:lnTo>
                    <a:pt x="27942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24">
              <a:extLst>
                <a:ext uri="{FF2B5EF4-FFF2-40B4-BE49-F238E27FC236}">
                  <a16:creationId xmlns:a16="http://schemas.microsoft.com/office/drawing/2014/main" id="{229BF7CD-86E0-43CD-AAF6-066CAB083A14}"/>
                </a:ext>
              </a:extLst>
            </p:cNvPr>
            <p:cNvSpPr/>
            <p:nvPr/>
          </p:nvSpPr>
          <p:spPr>
            <a:xfrm>
              <a:off x="8665464" y="1571244"/>
              <a:ext cx="2952115" cy="315595"/>
            </a:xfrm>
            <a:custGeom>
              <a:avLst/>
              <a:gdLst/>
              <a:ahLst/>
              <a:cxnLst/>
              <a:rect l="l" t="t" r="r" b="b"/>
              <a:pathLst>
                <a:path w="295211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794254" y="0"/>
                  </a:lnTo>
                  <a:lnTo>
                    <a:pt x="2844113" y="8040"/>
                  </a:lnTo>
                  <a:lnTo>
                    <a:pt x="2887413" y="30431"/>
                  </a:lnTo>
                  <a:lnTo>
                    <a:pt x="2921556" y="64574"/>
                  </a:lnTo>
                  <a:lnTo>
                    <a:pt x="2943947" y="107874"/>
                  </a:lnTo>
                  <a:lnTo>
                    <a:pt x="2951987" y="157733"/>
                  </a:lnTo>
                  <a:lnTo>
                    <a:pt x="2943947" y="207593"/>
                  </a:lnTo>
                  <a:lnTo>
                    <a:pt x="2921556" y="250893"/>
                  </a:lnTo>
                  <a:lnTo>
                    <a:pt x="2887413" y="285036"/>
                  </a:lnTo>
                  <a:lnTo>
                    <a:pt x="2844113" y="307427"/>
                  </a:lnTo>
                  <a:lnTo>
                    <a:pt x="2794254" y="315467"/>
                  </a:lnTo>
                  <a:lnTo>
                    <a:pt x="157733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25">
            <a:extLst>
              <a:ext uri="{FF2B5EF4-FFF2-40B4-BE49-F238E27FC236}">
                <a16:creationId xmlns:a16="http://schemas.microsoft.com/office/drawing/2014/main" id="{D82E54E1-8D3E-4867-B26A-F467AB87631E}"/>
              </a:ext>
            </a:extLst>
          </p:cNvPr>
          <p:cNvSpPr txBox="1"/>
          <p:nvPr/>
        </p:nvSpPr>
        <p:spPr>
          <a:xfrm>
            <a:off x="8894064" y="1844850"/>
            <a:ext cx="27857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Surface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 anomaly</a:t>
            </a:r>
            <a:r>
              <a:rPr sz="1100" b="1" spc="-1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localization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&amp;</a:t>
            </a:r>
            <a:r>
              <a:rPr sz="1100" b="1" spc="1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detection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97" name="object 17">
            <a:extLst>
              <a:ext uri="{FF2B5EF4-FFF2-40B4-BE49-F238E27FC236}">
                <a16:creationId xmlns:a16="http://schemas.microsoft.com/office/drawing/2014/main" id="{6905B6F7-2B82-41F7-A70A-63B18D715BED}"/>
              </a:ext>
            </a:extLst>
          </p:cNvPr>
          <p:cNvSpPr txBox="1"/>
          <p:nvPr/>
        </p:nvSpPr>
        <p:spPr>
          <a:xfrm>
            <a:off x="3674744" y="1844850"/>
            <a:ext cx="1951989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Reconstructive</a:t>
            </a:r>
            <a:r>
              <a:rPr sz="1100" b="1" spc="-20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network</a:t>
            </a:r>
            <a:endParaRPr sz="1100" dirty="0">
              <a:solidFill>
                <a:schemeClr val="bg1">
                  <a:lumMod val="65000"/>
                </a:schemeClr>
              </a:solidFill>
              <a:latin typeface="Noto Sans CJK HK"/>
              <a:cs typeface="Noto Sans CJK HK"/>
            </a:endParaRPr>
          </a:p>
        </p:txBody>
      </p:sp>
      <p:sp>
        <p:nvSpPr>
          <p:cNvPr id="3" name="object 79">
            <a:extLst>
              <a:ext uri="{FF2B5EF4-FFF2-40B4-BE49-F238E27FC236}">
                <a16:creationId xmlns:a16="http://schemas.microsoft.com/office/drawing/2014/main" id="{926C7DA7-BC5F-E608-0425-904167E0F32F}"/>
              </a:ext>
            </a:extLst>
          </p:cNvPr>
          <p:cNvSpPr/>
          <p:nvPr/>
        </p:nvSpPr>
        <p:spPr>
          <a:xfrm>
            <a:off x="5019040" y="4842510"/>
            <a:ext cx="85725" cy="318770"/>
          </a:xfrm>
          <a:custGeom>
            <a:avLst/>
            <a:gdLst/>
            <a:ahLst/>
            <a:cxnLst/>
            <a:rect l="l" t="t" r="r" b="b"/>
            <a:pathLst>
              <a:path w="85725" h="318770">
                <a:moveTo>
                  <a:pt x="57150" y="71500"/>
                </a:moveTo>
                <a:lnTo>
                  <a:pt x="28575" y="71500"/>
                </a:lnTo>
                <a:lnTo>
                  <a:pt x="28575" y="318388"/>
                </a:lnTo>
                <a:lnTo>
                  <a:pt x="57150" y="318388"/>
                </a:lnTo>
                <a:lnTo>
                  <a:pt x="57150" y="71500"/>
                </a:lnTo>
                <a:close/>
              </a:path>
              <a:path w="85725" h="31877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23" y="71500"/>
                </a:lnTo>
                <a:lnTo>
                  <a:pt x="42925" y="0"/>
                </a:lnTo>
                <a:close/>
              </a:path>
              <a:path w="85725" h="318770">
                <a:moveTo>
                  <a:pt x="78623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623" y="715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84">
            <a:extLst>
              <a:ext uri="{FF2B5EF4-FFF2-40B4-BE49-F238E27FC236}">
                <a16:creationId xmlns:a16="http://schemas.microsoft.com/office/drawing/2014/main" id="{2EC3C826-0789-7E4F-FFA7-610E1E31B97A}"/>
              </a:ext>
            </a:extLst>
          </p:cNvPr>
          <p:cNvSpPr/>
          <p:nvPr/>
        </p:nvSpPr>
        <p:spPr>
          <a:xfrm>
            <a:off x="3040315" y="4951748"/>
            <a:ext cx="2628900" cy="988060"/>
          </a:xfrm>
          <a:custGeom>
            <a:avLst/>
            <a:gdLst/>
            <a:ahLst/>
            <a:cxnLst/>
            <a:rect l="l" t="t" r="r" b="b"/>
            <a:pathLst>
              <a:path w="2628900" h="988060">
                <a:moveTo>
                  <a:pt x="2464308" y="0"/>
                </a:moveTo>
                <a:lnTo>
                  <a:pt x="164591" y="0"/>
                </a:lnTo>
                <a:lnTo>
                  <a:pt x="120826" y="5877"/>
                </a:lnTo>
                <a:lnTo>
                  <a:pt x="81505" y="22464"/>
                </a:lnTo>
                <a:lnTo>
                  <a:pt x="48196" y="48196"/>
                </a:lnTo>
                <a:lnTo>
                  <a:pt x="22464" y="81505"/>
                </a:lnTo>
                <a:lnTo>
                  <a:pt x="5877" y="120826"/>
                </a:lnTo>
                <a:lnTo>
                  <a:pt x="0" y="164592"/>
                </a:lnTo>
                <a:lnTo>
                  <a:pt x="0" y="822960"/>
                </a:lnTo>
                <a:lnTo>
                  <a:pt x="5877" y="866716"/>
                </a:lnTo>
                <a:lnTo>
                  <a:pt x="22464" y="906034"/>
                </a:lnTo>
                <a:lnTo>
                  <a:pt x="48196" y="939345"/>
                </a:lnTo>
                <a:lnTo>
                  <a:pt x="81505" y="965081"/>
                </a:lnTo>
                <a:lnTo>
                  <a:pt x="120826" y="981672"/>
                </a:lnTo>
                <a:lnTo>
                  <a:pt x="164591" y="987552"/>
                </a:lnTo>
                <a:lnTo>
                  <a:pt x="2464308" y="987552"/>
                </a:lnTo>
                <a:lnTo>
                  <a:pt x="2508073" y="981672"/>
                </a:lnTo>
                <a:lnTo>
                  <a:pt x="2547394" y="965081"/>
                </a:lnTo>
                <a:lnTo>
                  <a:pt x="2580703" y="939345"/>
                </a:lnTo>
                <a:lnTo>
                  <a:pt x="2606435" y="906034"/>
                </a:lnTo>
                <a:lnTo>
                  <a:pt x="2623022" y="866716"/>
                </a:lnTo>
                <a:lnTo>
                  <a:pt x="2628900" y="822960"/>
                </a:lnTo>
                <a:lnTo>
                  <a:pt x="2628900" y="164592"/>
                </a:lnTo>
                <a:lnTo>
                  <a:pt x="2623022" y="120826"/>
                </a:lnTo>
                <a:lnTo>
                  <a:pt x="2606435" y="81505"/>
                </a:lnTo>
                <a:lnTo>
                  <a:pt x="2580703" y="48196"/>
                </a:lnTo>
                <a:lnTo>
                  <a:pt x="2547394" y="22464"/>
                </a:lnTo>
                <a:lnTo>
                  <a:pt x="2508073" y="5877"/>
                </a:lnTo>
                <a:lnTo>
                  <a:pt x="2464308" y="0"/>
                </a:lnTo>
                <a:close/>
              </a:path>
            </a:pathLst>
          </a:custGeom>
          <a:solidFill>
            <a:srgbClr val="FFE699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5">
            <a:extLst>
              <a:ext uri="{FF2B5EF4-FFF2-40B4-BE49-F238E27FC236}">
                <a16:creationId xmlns:a16="http://schemas.microsoft.com/office/drawing/2014/main" id="{A9C5D070-D69A-B167-9ADC-693848865327}"/>
              </a:ext>
            </a:extLst>
          </p:cNvPr>
          <p:cNvSpPr/>
          <p:nvPr/>
        </p:nvSpPr>
        <p:spPr>
          <a:xfrm>
            <a:off x="3040315" y="4951748"/>
            <a:ext cx="2628900" cy="988060"/>
          </a:xfrm>
          <a:custGeom>
            <a:avLst/>
            <a:gdLst/>
            <a:ahLst/>
            <a:cxnLst/>
            <a:rect l="l" t="t" r="r" b="b"/>
            <a:pathLst>
              <a:path w="2628900" h="988060">
                <a:moveTo>
                  <a:pt x="0" y="164592"/>
                </a:moveTo>
                <a:lnTo>
                  <a:pt x="5877" y="120826"/>
                </a:lnTo>
                <a:lnTo>
                  <a:pt x="22464" y="81505"/>
                </a:lnTo>
                <a:lnTo>
                  <a:pt x="48196" y="48196"/>
                </a:lnTo>
                <a:lnTo>
                  <a:pt x="81505" y="22464"/>
                </a:lnTo>
                <a:lnTo>
                  <a:pt x="120826" y="5877"/>
                </a:lnTo>
                <a:lnTo>
                  <a:pt x="164591" y="0"/>
                </a:lnTo>
                <a:lnTo>
                  <a:pt x="2464308" y="0"/>
                </a:lnTo>
                <a:lnTo>
                  <a:pt x="2508073" y="5877"/>
                </a:lnTo>
                <a:lnTo>
                  <a:pt x="2547394" y="22464"/>
                </a:lnTo>
                <a:lnTo>
                  <a:pt x="2580703" y="48196"/>
                </a:lnTo>
                <a:lnTo>
                  <a:pt x="2606435" y="81505"/>
                </a:lnTo>
                <a:lnTo>
                  <a:pt x="2623022" y="120826"/>
                </a:lnTo>
                <a:lnTo>
                  <a:pt x="2628900" y="164592"/>
                </a:lnTo>
                <a:lnTo>
                  <a:pt x="2628900" y="822960"/>
                </a:lnTo>
                <a:lnTo>
                  <a:pt x="2623022" y="866716"/>
                </a:lnTo>
                <a:lnTo>
                  <a:pt x="2606435" y="906034"/>
                </a:lnTo>
                <a:lnTo>
                  <a:pt x="2580703" y="939345"/>
                </a:lnTo>
                <a:lnTo>
                  <a:pt x="2547394" y="965081"/>
                </a:lnTo>
                <a:lnTo>
                  <a:pt x="2508073" y="981672"/>
                </a:lnTo>
                <a:lnTo>
                  <a:pt x="2464308" y="987552"/>
                </a:lnTo>
                <a:lnTo>
                  <a:pt x="164591" y="987552"/>
                </a:lnTo>
                <a:lnTo>
                  <a:pt x="120826" y="981672"/>
                </a:lnTo>
                <a:lnTo>
                  <a:pt x="81505" y="965081"/>
                </a:lnTo>
                <a:lnTo>
                  <a:pt x="48196" y="939345"/>
                </a:lnTo>
                <a:lnTo>
                  <a:pt x="22464" y="906034"/>
                </a:lnTo>
                <a:lnTo>
                  <a:pt x="5877" y="866716"/>
                </a:lnTo>
                <a:lnTo>
                  <a:pt x="0" y="822960"/>
                </a:lnTo>
                <a:lnTo>
                  <a:pt x="0" y="164592"/>
                </a:lnTo>
                <a:close/>
              </a:path>
            </a:pathLst>
          </a:custGeom>
          <a:ln w="19050">
            <a:solidFill>
              <a:srgbClr val="AEABA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6">
            <a:extLst>
              <a:ext uri="{FF2B5EF4-FFF2-40B4-BE49-F238E27FC236}">
                <a16:creationId xmlns:a16="http://schemas.microsoft.com/office/drawing/2014/main" id="{205450B7-AD12-C9C3-4F29-4564AC90A691}"/>
              </a:ext>
            </a:extLst>
          </p:cNvPr>
          <p:cNvSpPr txBox="1"/>
          <p:nvPr/>
        </p:nvSpPr>
        <p:spPr>
          <a:xfrm>
            <a:off x="3244723" y="4981447"/>
            <a:ext cx="12725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Anomaly</a:t>
            </a:r>
            <a:r>
              <a:rPr sz="1000" b="1" spc="-2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0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generation</a:t>
            </a:r>
            <a:endParaRPr sz="1000" dirty="0">
              <a:solidFill>
                <a:srgbClr val="FF0000"/>
              </a:solidFill>
              <a:latin typeface="Noto Sans CJK HK"/>
              <a:cs typeface="Noto Sans CJK HK"/>
            </a:endParaRPr>
          </a:p>
        </p:txBody>
      </p:sp>
      <p:grpSp>
        <p:nvGrpSpPr>
          <p:cNvPr id="61" name="object 87">
            <a:extLst>
              <a:ext uri="{FF2B5EF4-FFF2-40B4-BE49-F238E27FC236}">
                <a16:creationId xmlns:a16="http://schemas.microsoft.com/office/drawing/2014/main" id="{BBB6BDC5-657B-8ECD-ABFA-58C0E595205E}"/>
              </a:ext>
            </a:extLst>
          </p:cNvPr>
          <p:cNvGrpSpPr/>
          <p:nvPr/>
        </p:nvGrpSpPr>
        <p:grpSpPr>
          <a:xfrm>
            <a:off x="3758946" y="5169408"/>
            <a:ext cx="1805559" cy="546100"/>
            <a:chOff x="3758946" y="5169408"/>
            <a:chExt cx="1805559" cy="546100"/>
          </a:xfrm>
        </p:grpSpPr>
        <p:sp>
          <p:nvSpPr>
            <p:cNvPr id="87" name="object 89">
              <a:extLst>
                <a:ext uri="{FF2B5EF4-FFF2-40B4-BE49-F238E27FC236}">
                  <a16:creationId xmlns:a16="http://schemas.microsoft.com/office/drawing/2014/main" id="{EE00E62F-80DB-7D44-F575-FEFCC411E0A1}"/>
                </a:ext>
              </a:extLst>
            </p:cNvPr>
            <p:cNvSpPr/>
            <p:nvPr/>
          </p:nvSpPr>
          <p:spPr>
            <a:xfrm>
              <a:off x="4046220" y="5169408"/>
              <a:ext cx="1518285" cy="546100"/>
            </a:xfrm>
            <a:custGeom>
              <a:avLst/>
              <a:gdLst/>
              <a:ahLst/>
              <a:cxnLst/>
              <a:rect l="l" t="t" r="r" b="b"/>
              <a:pathLst>
                <a:path w="1518285" h="546100">
                  <a:moveTo>
                    <a:pt x="1517903" y="0"/>
                  </a:moveTo>
                  <a:lnTo>
                    <a:pt x="0" y="0"/>
                  </a:lnTo>
                  <a:lnTo>
                    <a:pt x="0" y="545592"/>
                  </a:lnTo>
                  <a:lnTo>
                    <a:pt x="1517903" y="545592"/>
                  </a:lnTo>
                  <a:lnTo>
                    <a:pt x="1517903" y="0"/>
                  </a:lnTo>
                  <a:close/>
                </a:path>
              </a:pathLst>
            </a:custGeom>
            <a:solidFill>
              <a:srgbClr val="AEABAB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91">
              <a:extLst>
                <a:ext uri="{FF2B5EF4-FFF2-40B4-BE49-F238E27FC236}">
                  <a16:creationId xmlns:a16="http://schemas.microsoft.com/office/drawing/2014/main" id="{34F17386-E821-F243-945C-15E64479A67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8946" y="5400040"/>
              <a:ext cx="233679" cy="85725"/>
            </a:xfrm>
            <a:prstGeom prst="rect">
              <a:avLst/>
            </a:prstGeom>
          </p:spPr>
        </p:pic>
      </p:grpSp>
      <p:pic>
        <p:nvPicPr>
          <p:cNvPr id="107" name="圖片 7">
            <a:extLst>
              <a:ext uri="{FF2B5EF4-FFF2-40B4-BE49-F238E27FC236}">
                <a16:creationId xmlns:a16="http://schemas.microsoft.com/office/drawing/2014/main" id="{0448B354-6041-402D-D9AB-3E6C409A5C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439" y="5194044"/>
            <a:ext cx="463150" cy="463150"/>
          </a:xfrm>
          <a:prstGeom prst="rect">
            <a:avLst/>
          </a:prstGeom>
        </p:spPr>
      </p:pic>
      <p:pic>
        <p:nvPicPr>
          <p:cNvPr id="108" name="圖片 18">
            <a:extLst>
              <a:ext uri="{FF2B5EF4-FFF2-40B4-BE49-F238E27FC236}">
                <a16:creationId xmlns:a16="http://schemas.microsoft.com/office/drawing/2014/main" id="{60C05271-FCAE-FB64-3906-51CE00C3E5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2607" y="5194044"/>
            <a:ext cx="463150" cy="463150"/>
          </a:xfrm>
          <a:prstGeom prst="rect">
            <a:avLst/>
          </a:prstGeom>
        </p:spPr>
      </p:pic>
      <p:pic>
        <p:nvPicPr>
          <p:cNvPr id="109" name="圖片 20">
            <a:extLst>
              <a:ext uri="{FF2B5EF4-FFF2-40B4-BE49-F238E27FC236}">
                <a16:creationId xmlns:a16="http://schemas.microsoft.com/office/drawing/2014/main" id="{BFF428E0-F38E-7639-E540-B533BECC84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605" y="5175794"/>
            <a:ext cx="485453" cy="485453"/>
          </a:xfrm>
          <a:prstGeom prst="rect">
            <a:avLst/>
          </a:prstGeom>
        </p:spPr>
      </p:pic>
      <p:pic>
        <p:nvPicPr>
          <p:cNvPr id="110" name="圖片 14">
            <a:extLst>
              <a:ext uri="{FF2B5EF4-FFF2-40B4-BE49-F238E27FC236}">
                <a16:creationId xmlns:a16="http://schemas.microsoft.com/office/drawing/2014/main" id="{8AE632D5-1ADB-FD93-9C86-5441EB8C6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5936" y="5214562"/>
            <a:ext cx="489190" cy="489190"/>
          </a:xfrm>
          <a:prstGeom prst="rect">
            <a:avLst/>
          </a:prstGeom>
        </p:spPr>
      </p:pic>
      <p:sp>
        <p:nvSpPr>
          <p:cNvPr id="111" name="object 14">
            <a:extLst>
              <a:ext uri="{FF2B5EF4-FFF2-40B4-BE49-F238E27FC236}">
                <a16:creationId xmlns:a16="http://schemas.microsoft.com/office/drawing/2014/main" id="{D06EDBA0-84BF-B684-E4EE-C3043BCA834D}"/>
              </a:ext>
            </a:extLst>
          </p:cNvPr>
          <p:cNvSpPr/>
          <p:nvPr/>
        </p:nvSpPr>
        <p:spPr>
          <a:xfrm>
            <a:off x="2172208" y="2915665"/>
            <a:ext cx="6324600" cy="2541905"/>
          </a:xfrm>
          <a:custGeom>
            <a:avLst/>
            <a:gdLst/>
            <a:ahLst/>
            <a:cxnLst/>
            <a:rect l="l" t="t" r="r" b="b"/>
            <a:pathLst>
              <a:path w="6324600" h="2541904">
                <a:moveTo>
                  <a:pt x="878459" y="2512326"/>
                </a:moveTo>
                <a:lnTo>
                  <a:pt x="57150" y="2512326"/>
                </a:lnTo>
                <a:lnTo>
                  <a:pt x="57150" y="1651381"/>
                </a:lnTo>
                <a:lnTo>
                  <a:pt x="85725" y="1651381"/>
                </a:lnTo>
                <a:lnTo>
                  <a:pt x="78549" y="1637030"/>
                </a:lnTo>
                <a:lnTo>
                  <a:pt x="42926" y="1565656"/>
                </a:lnTo>
                <a:lnTo>
                  <a:pt x="0" y="1651381"/>
                </a:lnTo>
                <a:lnTo>
                  <a:pt x="28575" y="1651381"/>
                </a:lnTo>
                <a:lnTo>
                  <a:pt x="28575" y="2540889"/>
                </a:lnTo>
                <a:lnTo>
                  <a:pt x="878459" y="2540889"/>
                </a:lnTo>
                <a:lnTo>
                  <a:pt x="878459" y="2526665"/>
                </a:lnTo>
                <a:lnTo>
                  <a:pt x="878459" y="2512326"/>
                </a:lnTo>
                <a:close/>
              </a:path>
              <a:path w="6324600" h="2541904">
                <a:moveTo>
                  <a:pt x="3903345" y="157099"/>
                </a:moveTo>
                <a:lnTo>
                  <a:pt x="3874770" y="157099"/>
                </a:lnTo>
                <a:lnTo>
                  <a:pt x="3874770" y="28575"/>
                </a:lnTo>
                <a:lnTo>
                  <a:pt x="3874770" y="14224"/>
                </a:lnTo>
                <a:lnTo>
                  <a:pt x="3874770" y="0"/>
                </a:lnTo>
                <a:lnTo>
                  <a:pt x="28575" y="0"/>
                </a:lnTo>
                <a:lnTo>
                  <a:pt x="28575" y="431419"/>
                </a:lnTo>
                <a:lnTo>
                  <a:pt x="57150" y="431419"/>
                </a:lnTo>
                <a:lnTo>
                  <a:pt x="57150" y="28575"/>
                </a:lnTo>
                <a:lnTo>
                  <a:pt x="3846195" y="28575"/>
                </a:lnTo>
                <a:lnTo>
                  <a:pt x="3846195" y="157099"/>
                </a:lnTo>
                <a:lnTo>
                  <a:pt x="3817620" y="157099"/>
                </a:lnTo>
                <a:lnTo>
                  <a:pt x="3860419" y="242824"/>
                </a:lnTo>
                <a:lnTo>
                  <a:pt x="3896156" y="171450"/>
                </a:lnTo>
                <a:lnTo>
                  <a:pt x="3903345" y="157099"/>
                </a:lnTo>
                <a:close/>
              </a:path>
              <a:path w="6324600" h="2541904">
                <a:moveTo>
                  <a:pt x="6324600" y="2000377"/>
                </a:moveTo>
                <a:lnTo>
                  <a:pt x="6317475" y="1986153"/>
                </a:lnTo>
                <a:lnTo>
                  <a:pt x="6281674" y="1914652"/>
                </a:lnTo>
                <a:lnTo>
                  <a:pt x="6238875" y="2000377"/>
                </a:lnTo>
                <a:lnTo>
                  <a:pt x="6267450" y="2000377"/>
                </a:lnTo>
                <a:lnTo>
                  <a:pt x="6267450" y="2513330"/>
                </a:lnTo>
                <a:lnTo>
                  <a:pt x="3506978" y="2513330"/>
                </a:lnTo>
                <a:lnTo>
                  <a:pt x="3506978" y="2541905"/>
                </a:lnTo>
                <a:lnTo>
                  <a:pt x="6296025" y="2541905"/>
                </a:lnTo>
                <a:lnTo>
                  <a:pt x="6296025" y="2527554"/>
                </a:lnTo>
                <a:lnTo>
                  <a:pt x="6296025" y="2513330"/>
                </a:lnTo>
                <a:lnTo>
                  <a:pt x="6296025" y="2000377"/>
                </a:lnTo>
                <a:lnTo>
                  <a:pt x="6324600" y="200037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82">
            <a:extLst>
              <a:ext uri="{FF2B5EF4-FFF2-40B4-BE49-F238E27FC236}">
                <a16:creationId xmlns:a16="http://schemas.microsoft.com/office/drawing/2014/main" id="{E682863B-A97E-20B2-F3DB-8923DBE05122}"/>
              </a:ext>
            </a:extLst>
          </p:cNvPr>
          <p:cNvSpPr/>
          <p:nvPr/>
        </p:nvSpPr>
        <p:spPr>
          <a:xfrm>
            <a:off x="1440368" y="2616072"/>
            <a:ext cx="9400540" cy="3481070"/>
          </a:xfrm>
          <a:custGeom>
            <a:avLst/>
            <a:gdLst/>
            <a:ahLst/>
            <a:cxnLst/>
            <a:rect l="l" t="t" r="r" b="b"/>
            <a:pathLst>
              <a:path w="9400540" h="3481070">
                <a:moveTo>
                  <a:pt x="9241790" y="0"/>
                </a:moveTo>
                <a:lnTo>
                  <a:pt x="158242" y="0"/>
                </a:lnTo>
                <a:lnTo>
                  <a:pt x="108222" y="8069"/>
                </a:lnTo>
                <a:lnTo>
                  <a:pt x="64783" y="30536"/>
                </a:lnTo>
                <a:lnTo>
                  <a:pt x="30529" y="64794"/>
                </a:lnTo>
                <a:lnTo>
                  <a:pt x="8066" y="108232"/>
                </a:lnTo>
                <a:lnTo>
                  <a:pt x="0" y="158241"/>
                </a:lnTo>
                <a:lnTo>
                  <a:pt x="0" y="3322574"/>
                </a:lnTo>
                <a:lnTo>
                  <a:pt x="8066" y="3372588"/>
                </a:lnTo>
                <a:lnTo>
                  <a:pt x="30529" y="3416027"/>
                </a:lnTo>
                <a:lnTo>
                  <a:pt x="64783" y="3450282"/>
                </a:lnTo>
                <a:lnTo>
                  <a:pt x="108222" y="3472748"/>
                </a:lnTo>
                <a:lnTo>
                  <a:pt x="158242" y="3480816"/>
                </a:lnTo>
                <a:lnTo>
                  <a:pt x="9241790" y="3480816"/>
                </a:lnTo>
                <a:lnTo>
                  <a:pt x="9291799" y="3472748"/>
                </a:lnTo>
                <a:lnTo>
                  <a:pt x="9335237" y="3450282"/>
                </a:lnTo>
                <a:lnTo>
                  <a:pt x="9369495" y="3416027"/>
                </a:lnTo>
                <a:lnTo>
                  <a:pt x="9391962" y="3372588"/>
                </a:lnTo>
                <a:lnTo>
                  <a:pt x="9400032" y="3322574"/>
                </a:lnTo>
                <a:lnTo>
                  <a:pt x="9400032" y="158241"/>
                </a:lnTo>
                <a:lnTo>
                  <a:pt x="9391962" y="108232"/>
                </a:lnTo>
                <a:lnTo>
                  <a:pt x="9369495" y="64794"/>
                </a:lnTo>
                <a:lnTo>
                  <a:pt x="9335237" y="30536"/>
                </a:lnTo>
                <a:lnTo>
                  <a:pt x="9291799" y="8069"/>
                </a:lnTo>
                <a:lnTo>
                  <a:pt x="9241790" y="0"/>
                </a:lnTo>
                <a:close/>
              </a:path>
            </a:pathLst>
          </a:custGeom>
          <a:solidFill>
            <a:srgbClr val="FFFFFF">
              <a:alpha val="85096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139014B7-75F8-7123-7A99-69D3B8C3B54D}"/>
              </a:ext>
            </a:extLst>
          </p:cNvPr>
          <p:cNvGrpSpPr/>
          <p:nvPr/>
        </p:nvGrpSpPr>
        <p:grpSpPr>
          <a:xfrm>
            <a:off x="5793485" y="3011804"/>
            <a:ext cx="4762247" cy="1645938"/>
            <a:chOff x="5793485" y="3011804"/>
            <a:chExt cx="4762247" cy="1645938"/>
          </a:xfrm>
        </p:grpSpPr>
        <p:sp>
          <p:nvSpPr>
            <p:cNvPr id="116" name="object 43">
              <a:extLst>
                <a:ext uri="{FF2B5EF4-FFF2-40B4-BE49-F238E27FC236}">
                  <a16:creationId xmlns:a16="http://schemas.microsoft.com/office/drawing/2014/main" id="{021C53BE-6D4A-2625-1677-925B9D158761}"/>
                </a:ext>
              </a:extLst>
            </p:cNvPr>
            <p:cNvSpPr/>
            <p:nvPr/>
          </p:nvSpPr>
          <p:spPr>
            <a:xfrm>
              <a:off x="6438138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70104" y="0"/>
                  </a:moveTo>
                  <a:lnTo>
                    <a:pt x="0" y="0"/>
                  </a:lnTo>
                  <a:lnTo>
                    <a:pt x="0" y="867156"/>
                  </a:lnTo>
                  <a:lnTo>
                    <a:pt x="70104" y="867156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44">
              <a:extLst>
                <a:ext uri="{FF2B5EF4-FFF2-40B4-BE49-F238E27FC236}">
                  <a16:creationId xmlns:a16="http://schemas.microsoft.com/office/drawing/2014/main" id="{5E5693E0-53A3-B385-C866-4CA8CC633047}"/>
                </a:ext>
              </a:extLst>
            </p:cNvPr>
            <p:cNvSpPr/>
            <p:nvPr/>
          </p:nvSpPr>
          <p:spPr>
            <a:xfrm>
              <a:off x="6438138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0" y="867156"/>
                  </a:moveTo>
                  <a:lnTo>
                    <a:pt x="70104" y="867156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867156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76">
              <a:extLst>
                <a:ext uri="{FF2B5EF4-FFF2-40B4-BE49-F238E27FC236}">
                  <a16:creationId xmlns:a16="http://schemas.microsoft.com/office/drawing/2014/main" id="{B2E33555-2EC1-CEBE-19E5-FEF4964CE31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8682" y="3871467"/>
              <a:ext cx="198754" cy="85725"/>
            </a:xfrm>
            <a:prstGeom prst="rect">
              <a:avLst/>
            </a:prstGeom>
          </p:spPr>
        </p:pic>
        <p:pic>
          <p:nvPicPr>
            <p:cNvPr id="177" name="圖片 14">
              <a:extLst>
                <a:ext uri="{FF2B5EF4-FFF2-40B4-BE49-F238E27FC236}">
                  <a16:creationId xmlns:a16="http://schemas.microsoft.com/office/drawing/2014/main" id="{74686B0D-7E54-BB0D-B889-2EFE57569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6896" y="3605626"/>
              <a:ext cx="99978" cy="595006"/>
            </a:xfrm>
            <a:prstGeom prst="rect">
              <a:avLst/>
            </a:prstGeom>
          </p:spPr>
        </p:pic>
        <p:pic>
          <p:nvPicPr>
            <p:cNvPr id="178" name="圖片 20">
              <a:extLst>
                <a:ext uri="{FF2B5EF4-FFF2-40B4-BE49-F238E27FC236}">
                  <a16:creationId xmlns:a16="http://schemas.microsoft.com/office/drawing/2014/main" id="{05B41E3A-9609-35F9-7BD1-5913967E4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3374" y="3616992"/>
              <a:ext cx="97264" cy="600984"/>
            </a:xfrm>
            <a:prstGeom prst="rect">
              <a:avLst/>
            </a:prstGeom>
          </p:spPr>
        </p:pic>
        <p:sp>
          <p:nvSpPr>
            <p:cNvPr id="112" name="object 16">
              <a:extLst>
                <a:ext uri="{FF2B5EF4-FFF2-40B4-BE49-F238E27FC236}">
                  <a16:creationId xmlns:a16="http://schemas.microsoft.com/office/drawing/2014/main" id="{13073F8E-D2F4-B683-723C-8A39CA78D1A9}"/>
                </a:ext>
              </a:extLst>
            </p:cNvPr>
            <p:cNvSpPr txBox="1"/>
            <p:nvPr/>
          </p:nvSpPr>
          <p:spPr>
            <a:xfrm>
              <a:off x="5793485" y="3011804"/>
              <a:ext cx="262636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68960">
                <a:lnSpc>
                  <a:spcPts val="1390"/>
                </a:lnSpc>
                <a:spcBef>
                  <a:spcPts val="100"/>
                </a:spcBef>
              </a:pPr>
              <a:r>
                <a:rPr sz="1200" b="1" spc="-25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Discriminative</a:t>
              </a:r>
              <a:r>
                <a:rPr sz="1200" b="1" spc="65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 </a:t>
              </a:r>
              <a:r>
                <a:rPr sz="1200" b="1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sub-</a:t>
              </a:r>
              <a:r>
                <a:rPr sz="1200" b="1" spc="-10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network</a:t>
              </a:r>
              <a:endParaRPr sz="1200" dirty="0">
                <a:solidFill>
                  <a:srgbClr val="FF0000"/>
                </a:solidFill>
                <a:latin typeface="Noto Sans CJK HK"/>
                <a:cs typeface="Noto Sans CJK HK"/>
              </a:endParaRPr>
            </a:p>
            <a:p>
              <a:pPr marL="12700">
                <a:lnSpc>
                  <a:spcPts val="1150"/>
                </a:lnSpc>
              </a:pPr>
              <a:r>
                <a:rPr sz="1000" b="1" spc="-10" dirty="0">
                  <a:latin typeface="Noto Sans CJK HK"/>
                  <a:cs typeface="Noto Sans CJK HK"/>
                </a:rPr>
                <a:t>concat</a:t>
              </a:r>
              <a:endParaRPr sz="1000" dirty="0">
                <a:latin typeface="Noto Sans CJK HK"/>
                <a:cs typeface="Noto Sans CJK HK"/>
              </a:endParaRPr>
            </a:p>
          </p:txBody>
        </p:sp>
        <p:pic>
          <p:nvPicPr>
            <p:cNvPr id="113" name="object 17">
              <a:extLst>
                <a:ext uri="{FF2B5EF4-FFF2-40B4-BE49-F238E27FC236}">
                  <a16:creationId xmlns:a16="http://schemas.microsoft.com/office/drawing/2014/main" id="{6CC2E57E-4FCE-EB52-5A6A-23224A6BCD4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9688" y="3827526"/>
              <a:ext cx="85725" cy="173862"/>
            </a:xfrm>
            <a:prstGeom prst="rect">
              <a:avLst/>
            </a:prstGeom>
          </p:spPr>
        </p:pic>
        <p:sp>
          <p:nvSpPr>
            <p:cNvPr id="114" name="object 41">
              <a:extLst>
                <a:ext uri="{FF2B5EF4-FFF2-40B4-BE49-F238E27FC236}">
                  <a16:creationId xmlns:a16="http://schemas.microsoft.com/office/drawing/2014/main" id="{DE7B5280-4048-A371-C01C-E2E1DE79C95D}"/>
                </a:ext>
              </a:extLst>
            </p:cNvPr>
            <p:cNvSpPr/>
            <p:nvPr/>
          </p:nvSpPr>
          <p:spPr>
            <a:xfrm>
              <a:off x="6552438" y="3434333"/>
              <a:ext cx="981075" cy="222885"/>
            </a:xfrm>
            <a:custGeom>
              <a:avLst/>
              <a:gdLst/>
              <a:ahLst/>
              <a:cxnLst/>
              <a:rect l="l" t="t" r="r" b="b"/>
              <a:pathLst>
                <a:path w="981075" h="222885">
                  <a:moveTo>
                    <a:pt x="733933" y="182880"/>
                  </a:moveTo>
                  <a:lnTo>
                    <a:pt x="716356" y="174498"/>
                  </a:lnTo>
                  <a:lnTo>
                    <a:pt x="656971" y="146177"/>
                  </a:lnTo>
                  <a:lnTo>
                    <a:pt x="657491" y="174739"/>
                  </a:lnTo>
                  <a:lnTo>
                    <a:pt x="245237" y="182499"/>
                  </a:lnTo>
                  <a:lnTo>
                    <a:pt x="245491" y="201549"/>
                  </a:lnTo>
                  <a:lnTo>
                    <a:pt x="657834" y="193789"/>
                  </a:lnTo>
                  <a:lnTo>
                    <a:pt x="658368" y="222377"/>
                  </a:lnTo>
                  <a:lnTo>
                    <a:pt x="733933" y="182880"/>
                  </a:lnTo>
                  <a:close/>
                </a:path>
                <a:path w="981075" h="222885">
                  <a:moveTo>
                    <a:pt x="851916" y="109728"/>
                  </a:moveTo>
                  <a:lnTo>
                    <a:pt x="832866" y="100203"/>
                  </a:lnTo>
                  <a:lnTo>
                    <a:pt x="775716" y="71628"/>
                  </a:lnTo>
                  <a:lnTo>
                    <a:pt x="775716" y="100203"/>
                  </a:lnTo>
                  <a:lnTo>
                    <a:pt x="128016" y="100203"/>
                  </a:lnTo>
                  <a:lnTo>
                    <a:pt x="128016" y="119253"/>
                  </a:lnTo>
                  <a:lnTo>
                    <a:pt x="775716" y="119253"/>
                  </a:lnTo>
                  <a:lnTo>
                    <a:pt x="775716" y="147828"/>
                  </a:lnTo>
                  <a:lnTo>
                    <a:pt x="832866" y="119253"/>
                  </a:lnTo>
                  <a:lnTo>
                    <a:pt x="851916" y="109728"/>
                  </a:lnTo>
                  <a:close/>
                </a:path>
                <a:path w="981075" h="222885">
                  <a:moveTo>
                    <a:pt x="980567" y="38100"/>
                  </a:moveTo>
                  <a:lnTo>
                    <a:pt x="961517" y="28575"/>
                  </a:lnTo>
                  <a:lnTo>
                    <a:pt x="904367" y="0"/>
                  </a:lnTo>
                  <a:lnTo>
                    <a:pt x="904367" y="28575"/>
                  </a:lnTo>
                  <a:lnTo>
                    <a:pt x="0" y="28575"/>
                  </a:lnTo>
                  <a:lnTo>
                    <a:pt x="0" y="47625"/>
                  </a:lnTo>
                  <a:lnTo>
                    <a:pt x="904367" y="47625"/>
                  </a:lnTo>
                  <a:lnTo>
                    <a:pt x="904367" y="76200"/>
                  </a:lnTo>
                  <a:lnTo>
                    <a:pt x="961517" y="47625"/>
                  </a:lnTo>
                  <a:lnTo>
                    <a:pt x="980567" y="3810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42">
              <a:extLst>
                <a:ext uri="{FF2B5EF4-FFF2-40B4-BE49-F238E27FC236}">
                  <a16:creationId xmlns:a16="http://schemas.microsoft.com/office/drawing/2014/main" id="{030AA370-220A-4BE2-9B88-23C9D8714DD3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36232" y="3663314"/>
              <a:ext cx="211963" cy="76073"/>
            </a:xfrm>
            <a:prstGeom prst="rect">
              <a:avLst/>
            </a:prstGeom>
          </p:spPr>
        </p:pic>
        <p:sp>
          <p:nvSpPr>
            <p:cNvPr id="118" name="object 45">
              <a:extLst>
                <a:ext uri="{FF2B5EF4-FFF2-40B4-BE49-F238E27FC236}">
                  <a16:creationId xmlns:a16="http://schemas.microsoft.com/office/drawing/2014/main" id="{4CCC3962-F5E7-380D-7C14-C64343649266}"/>
                </a:ext>
              </a:extLst>
            </p:cNvPr>
            <p:cNvSpPr/>
            <p:nvPr/>
          </p:nvSpPr>
          <p:spPr>
            <a:xfrm>
              <a:off x="656158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70103" y="0"/>
                  </a:moveTo>
                  <a:lnTo>
                    <a:pt x="0" y="0"/>
                  </a:lnTo>
                  <a:lnTo>
                    <a:pt x="0" y="748283"/>
                  </a:lnTo>
                  <a:lnTo>
                    <a:pt x="70103" y="74828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46">
              <a:extLst>
                <a:ext uri="{FF2B5EF4-FFF2-40B4-BE49-F238E27FC236}">
                  <a16:creationId xmlns:a16="http://schemas.microsoft.com/office/drawing/2014/main" id="{A2370EBF-BDDD-3A45-D0EB-43579D733751}"/>
                </a:ext>
              </a:extLst>
            </p:cNvPr>
            <p:cNvSpPr/>
            <p:nvPr/>
          </p:nvSpPr>
          <p:spPr>
            <a:xfrm>
              <a:off x="656158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0" y="748283"/>
                  </a:moveTo>
                  <a:lnTo>
                    <a:pt x="70103" y="748283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48283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47">
              <a:extLst>
                <a:ext uri="{FF2B5EF4-FFF2-40B4-BE49-F238E27FC236}">
                  <a16:creationId xmlns:a16="http://schemas.microsoft.com/office/drawing/2014/main" id="{F91FAC7B-D120-2A62-FA99-8EA374B26EB4}"/>
                </a:ext>
              </a:extLst>
            </p:cNvPr>
            <p:cNvSpPr/>
            <p:nvPr/>
          </p:nvSpPr>
          <p:spPr>
            <a:xfrm>
              <a:off x="6685026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70103" y="0"/>
                  </a:moveTo>
                  <a:lnTo>
                    <a:pt x="0" y="0"/>
                  </a:lnTo>
                  <a:lnTo>
                    <a:pt x="0" y="629411"/>
                  </a:lnTo>
                  <a:lnTo>
                    <a:pt x="70103" y="62941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48">
              <a:extLst>
                <a:ext uri="{FF2B5EF4-FFF2-40B4-BE49-F238E27FC236}">
                  <a16:creationId xmlns:a16="http://schemas.microsoft.com/office/drawing/2014/main" id="{7249A4EF-B563-6A53-751B-A6A0EE66A9BD}"/>
                </a:ext>
              </a:extLst>
            </p:cNvPr>
            <p:cNvSpPr/>
            <p:nvPr/>
          </p:nvSpPr>
          <p:spPr>
            <a:xfrm>
              <a:off x="6685026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0" y="629411"/>
                  </a:moveTo>
                  <a:lnTo>
                    <a:pt x="70103" y="62941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29411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49">
              <a:extLst>
                <a:ext uri="{FF2B5EF4-FFF2-40B4-BE49-F238E27FC236}">
                  <a16:creationId xmlns:a16="http://schemas.microsoft.com/office/drawing/2014/main" id="{13436690-09C3-3965-307E-9A6445843699}"/>
                </a:ext>
              </a:extLst>
            </p:cNvPr>
            <p:cNvSpPr/>
            <p:nvPr/>
          </p:nvSpPr>
          <p:spPr>
            <a:xfrm>
              <a:off x="6808470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70103" y="0"/>
                  </a:moveTo>
                  <a:lnTo>
                    <a:pt x="0" y="0"/>
                  </a:lnTo>
                  <a:lnTo>
                    <a:pt x="0" y="512064"/>
                  </a:lnTo>
                  <a:lnTo>
                    <a:pt x="70103" y="51206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50">
              <a:extLst>
                <a:ext uri="{FF2B5EF4-FFF2-40B4-BE49-F238E27FC236}">
                  <a16:creationId xmlns:a16="http://schemas.microsoft.com/office/drawing/2014/main" id="{BB0329F6-A867-2F9C-7510-40B79B70C6FD}"/>
                </a:ext>
              </a:extLst>
            </p:cNvPr>
            <p:cNvSpPr/>
            <p:nvPr/>
          </p:nvSpPr>
          <p:spPr>
            <a:xfrm>
              <a:off x="6808470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0" y="512064"/>
                  </a:moveTo>
                  <a:lnTo>
                    <a:pt x="70103" y="51206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1206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51">
              <a:extLst>
                <a:ext uri="{FF2B5EF4-FFF2-40B4-BE49-F238E27FC236}">
                  <a16:creationId xmlns:a16="http://schemas.microsoft.com/office/drawing/2014/main" id="{5D9B9260-666C-A2C5-42E9-03A5ADA1F316}"/>
                </a:ext>
              </a:extLst>
            </p:cNvPr>
            <p:cNvSpPr/>
            <p:nvPr/>
          </p:nvSpPr>
          <p:spPr>
            <a:xfrm>
              <a:off x="6931914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70103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70103" y="27584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52">
              <a:extLst>
                <a:ext uri="{FF2B5EF4-FFF2-40B4-BE49-F238E27FC236}">
                  <a16:creationId xmlns:a16="http://schemas.microsoft.com/office/drawing/2014/main" id="{C68DA0D0-B1F4-B51C-78EF-A5127A296F18}"/>
                </a:ext>
              </a:extLst>
            </p:cNvPr>
            <p:cNvSpPr/>
            <p:nvPr/>
          </p:nvSpPr>
          <p:spPr>
            <a:xfrm>
              <a:off x="6931914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0" y="275844"/>
                  </a:moveTo>
                  <a:lnTo>
                    <a:pt x="70103" y="27584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53">
              <a:extLst>
                <a:ext uri="{FF2B5EF4-FFF2-40B4-BE49-F238E27FC236}">
                  <a16:creationId xmlns:a16="http://schemas.microsoft.com/office/drawing/2014/main" id="{549D230F-736E-5673-53FC-6DCD41F703F8}"/>
                </a:ext>
              </a:extLst>
            </p:cNvPr>
            <p:cNvSpPr/>
            <p:nvPr/>
          </p:nvSpPr>
          <p:spPr>
            <a:xfrm>
              <a:off x="7576566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70103" y="0"/>
                  </a:moveTo>
                  <a:lnTo>
                    <a:pt x="0" y="0"/>
                  </a:lnTo>
                  <a:lnTo>
                    <a:pt x="0" y="867156"/>
                  </a:lnTo>
                  <a:lnTo>
                    <a:pt x="70103" y="867156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054D73BC-7736-1E5A-4ED8-47AFE8EF057D}"/>
                </a:ext>
              </a:extLst>
            </p:cNvPr>
            <p:cNvSpPr/>
            <p:nvPr/>
          </p:nvSpPr>
          <p:spPr>
            <a:xfrm>
              <a:off x="7576566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0" y="867156"/>
                  </a:moveTo>
                  <a:lnTo>
                    <a:pt x="70103" y="867156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867156"/>
                  </a:lnTo>
                  <a:close/>
                </a:path>
              </a:pathLst>
            </a:custGeom>
            <a:ln w="1904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55">
              <a:extLst>
                <a:ext uri="{FF2B5EF4-FFF2-40B4-BE49-F238E27FC236}">
                  <a16:creationId xmlns:a16="http://schemas.microsoft.com/office/drawing/2014/main" id="{C4F9B6D5-5B96-D6F0-49C6-A6B46746B5CD}"/>
                </a:ext>
              </a:extLst>
            </p:cNvPr>
            <p:cNvSpPr/>
            <p:nvPr/>
          </p:nvSpPr>
          <p:spPr>
            <a:xfrm>
              <a:off x="745312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70103" y="0"/>
                  </a:moveTo>
                  <a:lnTo>
                    <a:pt x="0" y="0"/>
                  </a:lnTo>
                  <a:lnTo>
                    <a:pt x="0" y="748283"/>
                  </a:lnTo>
                  <a:lnTo>
                    <a:pt x="70103" y="74828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56">
              <a:extLst>
                <a:ext uri="{FF2B5EF4-FFF2-40B4-BE49-F238E27FC236}">
                  <a16:creationId xmlns:a16="http://schemas.microsoft.com/office/drawing/2014/main" id="{7E0A40B0-7471-2981-1A7D-3585490653FF}"/>
                </a:ext>
              </a:extLst>
            </p:cNvPr>
            <p:cNvSpPr/>
            <p:nvPr/>
          </p:nvSpPr>
          <p:spPr>
            <a:xfrm>
              <a:off x="745312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0" y="748283"/>
                  </a:moveTo>
                  <a:lnTo>
                    <a:pt x="70103" y="748283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48283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57">
              <a:extLst>
                <a:ext uri="{FF2B5EF4-FFF2-40B4-BE49-F238E27FC236}">
                  <a16:creationId xmlns:a16="http://schemas.microsoft.com/office/drawing/2014/main" id="{199DA54C-70F6-64B7-D1DC-F2B859AC7382}"/>
                </a:ext>
              </a:extLst>
            </p:cNvPr>
            <p:cNvSpPr/>
            <p:nvPr/>
          </p:nvSpPr>
          <p:spPr>
            <a:xfrm>
              <a:off x="7329678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70103" y="0"/>
                  </a:moveTo>
                  <a:lnTo>
                    <a:pt x="0" y="0"/>
                  </a:lnTo>
                  <a:lnTo>
                    <a:pt x="0" y="629411"/>
                  </a:lnTo>
                  <a:lnTo>
                    <a:pt x="70103" y="62941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58">
              <a:extLst>
                <a:ext uri="{FF2B5EF4-FFF2-40B4-BE49-F238E27FC236}">
                  <a16:creationId xmlns:a16="http://schemas.microsoft.com/office/drawing/2014/main" id="{E3916079-ED2C-7258-6051-A704D29B7521}"/>
                </a:ext>
              </a:extLst>
            </p:cNvPr>
            <p:cNvSpPr/>
            <p:nvPr/>
          </p:nvSpPr>
          <p:spPr>
            <a:xfrm>
              <a:off x="7329678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0" y="629411"/>
                  </a:moveTo>
                  <a:lnTo>
                    <a:pt x="70103" y="62941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29411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59">
              <a:extLst>
                <a:ext uri="{FF2B5EF4-FFF2-40B4-BE49-F238E27FC236}">
                  <a16:creationId xmlns:a16="http://schemas.microsoft.com/office/drawing/2014/main" id="{17FD29DB-CA7B-B1B5-FA0F-5316C27445FC}"/>
                </a:ext>
              </a:extLst>
            </p:cNvPr>
            <p:cNvSpPr/>
            <p:nvPr/>
          </p:nvSpPr>
          <p:spPr>
            <a:xfrm>
              <a:off x="7206234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70103" y="0"/>
                  </a:moveTo>
                  <a:lnTo>
                    <a:pt x="0" y="0"/>
                  </a:lnTo>
                  <a:lnTo>
                    <a:pt x="0" y="512064"/>
                  </a:lnTo>
                  <a:lnTo>
                    <a:pt x="70103" y="51206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60">
              <a:extLst>
                <a:ext uri="{FF2B5EF4-FFF2-40B4-BE49-F238E27FC236}">
                  <a16:creationId xmlns:a16="http://schemas.microsoft.com/office/drawing/2014/main" id="{D63EFB48-9769-BEB8-B6CD-3CFF29253A3F}"/>
                </a:ext>
              </a:extLst>
            </p:cNvPr>
            <p:cNvSpPr/>
            <p:nvPr/>
          </p:nvSpPr>
          <p:spPr>
            <a:xfrm>
              <a:off x="7206234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0" y="512064"/>
                  </a:moveTo>
                  <a:lnTo>
                    <a:pt x="70103" y="51206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1206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61">
              <a:extLst>
                <a:ext uri="{FF2B5EF4-FFF2-40B4-BE49-F238E27FC236}">
                  <a16:creationId xmlns:a16="http://schemas.microsoft.com/office/drawing/2014/main" id="{CE9A2DC6-124C-D689-EC7A-1AE598FA1F2A}"/>
                </a:ext>
              </a:extLst>
            </p:cNvPr>
            <p:cNvSpPr/>
            <p:nvPr/>
          </p:nvSpPr>
          <p:spPr>
            <a:xfrm>
              <a:off x="7082790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70103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70103" y="27584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62">
              <a:extLst>
                <a:ext uri="{FF2B5EF4-FFF2-40B4-BE49-F238E27FC236}">
                  <a16:creationId xmlns:a16="http://schemas.microsoft.com/office/drawing/2014/main" id="{155A5638-CFDA-238C-B592-F33720222A6B}"/>
                </a:ext>
              </a:extLst>
            </p:cNvPr>
            <p:cNvSpPr/>
            <p:nvPr/>
          </p:nvSpPr>
          <p:spPr>
            <a:xfrm>
              <a:off x="7082790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0" y="275844"/>
                  </a:moveTo>
                  <a:lnTo>
                    <a:pt x="70103" y="27584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66">
              <a:extLst>
                <a:ext uri="{FF2B5EF4-FFF2-40B4-BE49-F238E27FC236}">
                  <a16:creationId xmlns:a16="http://schemas.microsoft.com/office/drawing/2014/main" id="{BFCA5108-B490-8636-8FBE-5D302E5F7432}"/>
                </a:ext>
              </a:extLst>
            </p:cNvPr>
            <p:cNvSpPr txBox="1"/>
            <p:nvPr/>
          </p:nvSpPr>
          <p:spPr>
            <a:xfrm>
              <a:off x="10261092" y="3713988"/>
              <a:ext cx="294640" cy="399415"/>
            </a:xfrm>
            <a:prstGeom prst="rect">
              <a:avLst/>
            </a:prstGeom>
            <a:solidFill>
              <a:srgbClr val="FFFFFF"/>
            </a:solidFill>
          </p:spPr>
          <p:txBody>
            <a:bodyPr vert="horz" wrap="square" lIns="0" tIns="27940" rIns="0" bIns="0" rtlCol="0">
              <a:spAutoFit/>
            </a:bodyPr>
            <a:lstStyle/>
            <a:p>
              <a:pPr marL="92075">
                <a:lnSpc>
                  <a:spcPct val="100000"/>
                </a:lnSpc>
                <a:spcBef>
                  <a:spcPts val="220"/>
                </a:spcBef>
              </a:pPr>
              <a:r>
                <a:rPr sz="2000" spc="-50" dirty="0">
                  <a:solidFill>
                    <a:srgbClr val="404040"/>
                  </a:solidFill>
                  <a:latin typeface="Symbola"/>
                  <a:cs typeface="Symbola"/>
                </a:rPr>
                <a:t>η</a:t>
              </a:r>
              <a:endParaRPr sz="2000">
                <a:latin typeface="Symbola"/>
                <a:cs typeface="Symbola"/>
              </a:endParaRPr>
            </a:p>
          </p:txBody>
        </p:sp>
        <p:pic>
          <p:nvPicPr>
            <p:cNvPr id="137" name="object 72">
              <a:extLst>
                <a:ext uri="{FF2B5EF4-FFF2-40B4-BE49-F238E27FC236}">
                  <a16:creationId xmlns:a16="http://schemas.microsoft.com/office/drawing/2014/main" id="{67ECA922-053E-A270-BDC4-7F06F7E32C5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6482" y="3871467"/>
              <a:ext cx="198754" cy="85725"/>
            </a:xfrm>
            <a:prstGeom prst="rect">
              <a:avLst/>
            </a:prstGeom>
          </p:spPr>
        </p:pic>
        <p:pic>
          <p:nvPicPr>
            <p:cNvPr id="138" name="object 73">
              <a:extLst>
                <a:ext uri="{FF2B5EF4-FFF2-40B4-BE49-F238E27FC236}">
                  <a16:creationId xmlns:a16="http://schemas.microsoft.com/office/drawing/2014/main" id="{803D8E5A-6D43-FFF9-DEF0-75D91521198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654" y="3871467"/>
              <a:ext cx="198754" cy="85725"/>
            </a:xfrm>
            <a:prstGeom prst="rect">
              <a:avLst/>
            </a:prstGeom>
          </p:spPr>
        </p:pic>
        <p:pic>
          <p:nvPicPr>
            <p:cNvPr id="139" name="object 74">
              <a:extLst>
                <a:ext uri="{FF2B5EF4-FFF2-40B4-BE49-F238E27FC236}">
                  <a16:creationId xmlns:a16="http://schemas.microsoft.com/office/drawing/2014/main" id="{F9345571-632A-35DE-3889-A1B8687D41F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2525" y="3871467"/>
              <a:ext cx="198754" cy="85725"/>
            </a:xfrm>
            <a:prstGeom prst="rect">
              <a:avLst/>
            </a:prstGeom>
          </p:spPr>
        </p:pic>
        <p:pic>
          <p:nvPicPr>
            <p:cNvPr id="140" name="object 75">
              <a:extLst>
                <a:ext uri="{FF2B5EF4-FFF2-40B4-BE49-F238E27FC236}">
                  <a16:creationId xmlns:a16="http://schemas.microsoft.com/office/drawing/2014/main" id="{006EB6F1-1612-1831-90B1-853C95153BA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42398" y="3871467"/>
              <a:ext cx="198754" cy="85725"/>
            </a:xfrm>
            <a:prstGeom prst="rect">
              <a:avLst/>
            </a:prstGeom>
          </p:spPr>
        </p:pic>
        <p:sp>
          <p:nvSpPr>
            <p:cNvPr id="143" name="object 18">
              <a:extLst>
                <a:ext uri="{FF2B5EF4-FFF2-40B4-BE49-F238E27FC236}">
                  <a16:creationId xmlns:a16="http://schemas.microsoft.com/office/drawing/2014/main" id="{70CA1B5A-FECE-E9C2-71F6-B2EF1B4147AA}"/>
                </a:ext>
              </a:extLst>
            </p:cNvPr>
            <p:cNvSpPr txBox="1"/>
            <p:nvPr/>
          </p:nvSpPr>
          <p:spPr>
            <a:xfrm>
              <a:off x="9761981" y="3283458"/>
              <a:ext cx="260985" cy="1262380"/>
            </a:xfrm>
            <a:prstGeom prst="rect">
              <a:avLst/>
            </a:prstGeom>
            <a:noFill/>
            <a:ln w="19050">
              <a:solidFill>
                <a:srgbClr val="7E7E7E"/>
              </a:solidFill>
            </a:ln>
          </p:spPr>
          <p:txBody>
            <a:bodyPr vert="vert270" wrap="square" lIns="0" tIns="35560" rIns="0" bIns="0" rtlCol="0">
              <a:spAutoFit/>
            </a:bodyPr>
            <a:lstStyle/>
            <a:p>
              <a:pPr marL="94615">
                <a:lnSpc>
                  <a:spcPct val="100000"/>
                </a:lnSpc>
                <a:spcBef>
                  <a:spcPts val="280"/>
                </a:spcBef>
              </a:pPr>
              <a:r>
                <a:rPr sz="1100" b="1" spc="-30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Global</a:t>
              </a:r>
              <a:r>
                <a:rPr sz="1100" b="1" spc="-35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 </a:t>
              </a:r>
              <a:r>
                <a:rPr sz="1100" b="1" spc="-10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max</a:t>
              </a:r>
              <a:r>
                <a:rPr sz="1100" b="1" spc="-40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 </a:t>
              </a:r>
              <a:r>
                <a:rPr sz="1100" b="1" spc="-20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pool</a:t>
              </a:r>
              <a:endParaRPr sz="1100">
                <a:latin typeface="Noto Sans CJK HK"/>
                <a:cs typeface="Noto Sans CJK HK"/>
              </a:endParaRPr>
            </a:p>
          </p:txBody>
        </p:sp>
        <p:sp>
          <p:nvSpPr>
            <p:cNvPr id="144" name="object 19">
              <a:extLst>
                <a:ext uri="{FF2B5EF4-FFF2-40B4-BE49-F238E27FC236}">
                  <a16:creationId xmlns:a16="http://schemas.microsoft.com/office/drawing/2014/main" id="{08A4AD05-24BD-423F-4803-C250FDD54AD2}"/>
                </a:ext>
              </a:extLst>
            </p:cNvPr>
            <p:cNvSpPr txBox="1"/>
            <p:nvPr/>
          </p:nvSpPr>
          <p:spPr>
            <a:xfrm>
              <a:off x="9262109" y="3283458"/>
              <a:ext cx="260985" cy="1262380"/>
            </a:xfrm>
            <a:prstGeom prst="rect">
              <a:avLst/>
            </a:prstGeom>
            <a:noFill/>
            <a:ln w="19050">
              <a:solidFill>
                <a:srgbClr val="7E7E7E"/>
              </a:solidFill>
            </a:ln>
          </p:spPr>
          <p:txBody>
            <a:bodyPr vert="vert270" wrap="square" lIns="0" tIns="34925" rIns="0" bIns="0" rtlCol="0">
              <a:spAutoFit/>
            </a:bodyPr>
            <a:lstStyle/>
            <a:p>
              <a:pPr marL="126364">
                <a:lnSpc>
                  <a:spcPct val="100000"/>
                </a:lnSpc>
                <a:spcBef>
                  <a:spcPts val="275"/>
                </a:spcBef>
              </a:pPr>
              <a:r>
                <a:rPr sz="1100" b="1" spc="-20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Local</a:t>
              </a:r>
              <a:r>
                <a:rPr sz="1100" b="1" spc="-35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 </a:t>
              </a:r>
              <a:r>
                <a:rPr sz="1100" b="1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avg.</a:t>
              </a:r>
              <a:r>
                <a:rPr sz="1100" b="1" spc="-25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 </a:t>
              </a:r>
              <a:r>
                <a:rPr sz="1100" b="1" spc="-20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pool</a:t>
              </a:r>
              <a:endParaRPr sz="1100" dirty="0">
                <a:latin typeface="Noto Sans CJK HK"/>
                <a:cs typeface="Noto Sans CJK HK"/>
              </a:endParaRPr>
            </a:p>
          </p:txBody>
        </p:sp>
        <p:pic>
          <p:nvPicPr>
            <p:cNvPr id="145" name="圖片 7">
              <a:extLst>
                <a:ext uri="{FF2B5EF4-FFF2-40B4-BE49-F238E27FC236}">
                  <a16:creationId xmlns:a16="http://schemas.microsoft.com/office/drawing/2014/main" id="{596609CE-B0E5-000F-2853-DCBACAB72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54275" y="3284271"/>
              <a:ext cx="1154143" cy="1154143"/>
            </a:xfrm>
            <a:prstGeom prst="rect">
              <a:avLst/>
            </a:prstGeom>
          </p:spPr>
        </p:pic>
        <p:pic>
          <p:nvPicPr>
            <p:cNvPr id="147" name="object 83">
              <a:extLst>
                <a:ext uri="{FF2B5EF4-FFF2-40B4-BE49-F238E27FC236}">
                  <a16:creationId xmlns:a16="http://schemas.microsoft.com/office/drawing/2014/main" id="{3BE4032A-C5BD-75E6-CCD0-2DAA50A287D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1494" y="4483880"/>
              <a:ext cx="85725" cy="173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957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24C5E9-59FB-41C5-8CEB-C75D71C2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89" name="object 9">
            <a:extLst>
              <a:ext uri="{FF2B5EF4-FFF2-40B4-BE49-F238E27FC236}">
                <a16:creationId xmlns:a16="http://schemas.microsoft.com/office/drawing/2014/main" id="{24D08636-5397-47FA-B5D9-DC08FCF96450}"/>
              </a:ext>
            </a:extLst>
          </p:cNvPr>
          <p:cNvSpPr/>
          <p:nvPr/>
        </p:nvSpPr>
        <p:spPr>
          <a:xfrm>
            <a:off x="3180969" y="1945181"/>
            <a:ext cx="5671820" cy="15875"/>
          </a:xfrm>
          <a:custGeom>
            <a:avLst/>
            <a:gdLst/>
            <a:ahLst/>
            <a:cxnLst/>
            <a:rect l="l" t="t" r="r" b="b"/>
            <a:pathLst>
              <a:path w="5671820" h="15875">
                <a:moveTo>
                  <a:pt x="0" y="15620"/>
                </a:moveTo>
                <a:lnTo>
                  <a:pt x="5671311" y="0"/>
                </a:lnTo>
              </a:path>
            </a:pathLst>
          </a:custGeom>
          <a:ln w="25400">
            <a:solidFill>
              <a:srgbClr val="76707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0">
            <a:extLst>
              <a:ext uri="{FF2B5EF4-FFF2-40B4-BE49-F238E27FC236}">
                <a16:creationId xmlns:a16="http://schemas.microsoft.com/office/drawing/2014/main" id="{0014D5A4-B873-4ED0-9FD6-DC1FC7784F11}"/>
              </a:ext>
            </a:extLst>
          </p:cNvPr>
          <p:cNvSpPr/>
          <p:nvPr/>
        </p:nvSpPr>
        <p:spPr>
          <a:xfrm>
            <a:off x="732663" y="1795066"/>
            <a:ext cx="2447925" cy="315595"/>
          </a:xfrm>
          <a:custGeom>
            <a:avLst/>
            <a:gdLst/>
            <a:ahLst/>
            <a:cxnLst/>
            <a:rect l="l" t="t" r="r" b="b"/>
            <a:pathLst>
              <a:path w="2447925" h="315594">
                <a:moveTo>
                  <a:pt x="2289810" y="0"/>
                </a:moveTo>
                <a:lnTo>
                  <a:pt x="157733" y="0"/>
                </a:lnTo>
                <a:lnTo>
                  <a:pt x="107879" y="8040"/>
                </a:lnTo>
                <a:lnTo>
                  <a:pt x="64580" y="30431"/>
                </a:lnTo>
                <a:lnTo>
                  <a:pt x="30434" y="64574"/>
                </a:lnTo>
                <a:lnTo>
                  <a:pt x="8041" y="107874"/>
                </a:lnTo>
                <a:lnTo>
                  <a:pt x="0" y="157733"/>
                </a:lnTo>
                <a:lnTo>
                  <a:pt x="8041" y="207593"/>
                </a:lnTo>
                <a:lnTo>
                  <a:pt x="30434" y="250893"/>
                </a:lnTo>
                <a:lnTo>
                  <a:pt x="64580" y="285036"/>
                </a:lnTo>
                <a:lnTo>
                  <a:pt x="107879" y="307427"/>
                </a:lnTo>
                <a:lnTo>
                  <a:pt x="157733" y="315467"/>
                </a:lnTo>
                <a:lnTo>
                  <a:pt x="2289810" y="315467"/>
                </a:lnTo>
                <a:lnTo>
                  <a:pt x="2339669" y="307427"/>
                </a:lnTo>
                <a:lnTo>
                  <a:pt x="2382969" y="285036"/>
                </a:lnTo>
                <a:lnTo>
                  <a:pt x="2417112" y="250893"/>
                </a:lnTo>
                <a:lnTo>
                  <a:pt x="2439503" y="207593"/>
                </a:lnTo>
                <a:lnTo>
                  <a:pt x="2447543" y="157733"/>
                </a:lnTo>
                <a:lnTo>
                  <a:pt x="2439503" y="107874"/>
                </a:lnTo>
                <a:lnTo>
                  <a:pt x="2417112" y="64574"/>
                </a:lnTo>
                <a:lnTo>
                  <a:pt x="2382969" y="30431"/>
                </a:lnTo>
                <a:lnTo>
                  <a:pt x="2339669" y="8040"/>
                </a:lnTo>
                <a:lnTo>
                  <a:pt x="22898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1">
            <a:extLst>
              <a:ext uri="{FF2B5EF4-FFF2-40B4-BE49-F238E27FC236}">
                <a16:creationId xmlns:a16="http://schemas.microsoft.com/office/drawing/2014/main" id="{7B339FC1-7B2E-43CF-8585-42EFC4872E6F}"/>
              </a:ext>
            </a:extLst>
          </p:cNvPr>
          <p:cNvSpPr/>
          <p:nvPr/>
        </p:nvSpPr>
        <p:spPr>
          <a:xfrm>
            <a:off x="732663" y="1795066"/>
            <a:ext cx="2447925" cy="315595"/>
          </a:xfrm>
          <a:custGeom>
            <a:avLst/>
            <a:gdLst/>
            <a:ahLst/>
            <a:cxnLst/>
            <a:rect l="l" t="t" r="r" b="b"/>
            <a:pathLst>
              <a:path w="2447925" h="315594">
                <a:moveTo>
                  <a:pt x="0" y="157733"/>
                </a:moveTo>
                <a:lnTo>
                  <a:pt x="8041" y="107874"/>
                </a:lnTo>
                <a:lnTo>
                  <a:pt x="30434" y="64574"/>
                </a:lnTo>
                <a:lnTo>
                  <a:pt x="64580" y="30431"/>
                </a:lnTo>
                <a:lnTo>
                  <a:pt x="107879" y="8040"/>
                </a:lnTo>
                <a:lnTo>
                  <a:pt x="157733" y="0"/>
                </a:lnTo>
                <a:lnTo>
                  <a:pt x="2289810" y="0"/>
                </a:lnTo>
                <a:lnTo>
                  <a:pt x="2339669" y="8040"/>
                </a:lnTo>
                <a:lnTo>
                  <a:pt x="2382969" y="30431"/>
                </a:lnTo>
                <a:lnTo>
                  <a:pt x="2417112" y="64574"/>
                </a:lnTo>
                <a:lnTo>
                  <a:pt x="2439503" y="107874"/>
                </a:lnTo>
                <a:lnTo>
                  <a:pt x="2447543" y="157733"/>
                </a:lnTo>
                <a:lnTo>
                  <a:pt x="2439503" y="207593"/>
                </a:lnTo>
                <a:lnTo>
                  <a:pt x="2417112" y="250893"/>
                </a:lnTo>
                <a:lnTo>
                  <a:pt x="2382969" y="285036"/>
                </a:lnTo>
                <a:lnTo>
                  <a:pt x="2339669" y="307427"/>
                </a:lnTo>
                <a:lnTo>
                  <a:pt x="2289810" y="315467"/>
                </a:lnTo>
                <a:lnTo>
                  <a:pt x="157733" y="315467"/>
                </a:lnTo>
                <a:lnTo>
                  <a:pt x="107879" y="307427"/>
                </a:lnTo>
                <a:lnTo>
                  <a:pt x="64580" y="285036"/>
                </a:lnTo>
                <a:lnTo>
                  <a:pt x="30434" y="250893"/>
                </a:lnTo>
                <a:lnTo>
                  <a:pt x="8041" y="207593"/>
                </a:lnTo>
                <a:lnTo>
                  <a:pt x="0" y="157733"/>
                </a:lnTo>
                <a:close/>
              </a:path>
            </a:pathLst>
          </a:custGeom>
          <a:ln w="12699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12">
            <a:extLst>
              <a:ext uri="{FF2B5EF4-FFF2-40B4-BE49-F238E27FC236}">
                <a16:creationId xmlns:a16="http://schemas.microsoft.com/office/drawing/2014/main" id="{2CDADEBA-BE96-4F8B-A6C4-E1C2A3986CC0}"/>
              </a:ext>
            </a:extLst>
          </p:cNvPr>
          <p:cNvSpPr txBox="1"/>
          <p:nvPr/>
        </p:nvSpPr>
        <p:spPr>
          <a:xfrm>
            <a:off x="904062" y="1844850"/>
            <a:ext cx="21037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30" dirty="0">
                <a:solidFill>
                  <a:srgbClr val="BEBEBE"/>
                </a:solidFill>
                <a:latin typeface="Noto Sans CJK HK"/>
                <a:cs typeface="Noto Sans CJK HK"/>
              </a:rPr>
              <a:t>Simulated</a:t>
            </a:r>
            <a:r>
              <a:rPr sz="1100" b="1" spc="-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anomaly</a:t>
            </a:r>
            <a:r>
              <a:rPr sz="1100" b="1" spc="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generation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93" name="object 13">
            <a:extLst>
              <a:ext uri="{FF2B5EF4-FFF2-40B4-BE49-F238E27FC236}">
                <a16:creationId xmlns:a16="http://schemas.microsoft.com/office/drawing/2014/main" id="{8F833CFD-52AB-44A0-8689-2D33A18B6D57}"/>
              </a:ext>
            </a:extLst>
          </p:cNvPr>
          <p:cNvGrpSpPr/>
          <p:nvPr/>
        </p:nvGrpSpPr>
        <p:grpSpPr>
          <a:xfrm>
            <a:off x="6024435" y="1746108"/>
            <a:ext cx="2562225" cy="429895"/>
            <a:chOff x="3249167" y="1539189"/>
            <a:chExt cx="2562225" cy="429895"/>
          </a:xfrm>
        </p:grpSpPr>
        <p:pic>
          <p:nvPicPr>
            <p:cNvPr id="94" name="object 14">
              <a:extLst>
                <a:ext uri="{FF2B5EF4-FFF2-40B4-BE49-F238E27FC236}">
                  <a16:creationId xmlns:a16="http://schemas.microsoft.com/office/drawing/2014/main" id="{855ED59C-B0BB-4C11-9281-BFA99E59F1A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9167" y="1539189"/>
              <a:ext cx="2561844" cy="429818"/>
            </a:xfrm>
            <a:prstGeom prst="rect">
              <a:avLst/>
            </a:prstGeom>
          </p:spPr>
        </p:pic>
        <p:sp>
          <p:nvSpPr>
            <p:cNvPr id="95" name="object 15">
              <a:extLst>
                <a:ext uri="{FF2B5EF4-FFF2-40B4-BE49-F238E27FC236}">
                  <a16:creationId xmlns:a16="http://schemas.microsoft.com/office/drawing/2014/main" id="{83835FD5-593D-41FC-9FE7-E354D4AC2EA3}"/>
                </a:ext>
              </a:extLst>
            </p:cNvPr>
            <p:cNvSpPr/>
            <p:nvPr/>
          </p:nvSpPr>
          <p:spPr>
            <a:xfrm>
              <a:off x="3281171" y="1571243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2289810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7"/>
                  </a:lnTo>
                  <a:lnTo>
                    <a:pt x="2289810" y="315467"/>
                  </a:lnTo>
                  <a:lnTo>
                    <a:pt x="2339669" y="307427"/>
                  </a:lnTo>
                  <a:lnTo>
                    <a:pt x="2382969" y="285036"/>
                  </a:lnTo>
                  <a:lnTo>
                    <a:pt x="2417112" y="250893"/>
                  </a:lnTo>
                  <a:lnTo>
                    <a:pt x="2439503" y="207593"/>
                  </a:lnTo>
                  <a:lnTo>
                    <a:pt x="2447543" y="157733"/>
                  </a:lnTo>
                  <a:lnTo>
                    <a:pt x="2439503" y="107874"/>
                  </a:lnTo>
                  <a:lnTo>
                    <a:pt x="2417112" y="64574"/>
                  </a:lnTo>
                  <a:lnTo>
                    <a:pt x="2382969" y="30431"/>
                  </a:lnTo>
                  <a:lnTo>
                    <a:pt x="2339669" y="8040"/>
                  </a:lnTo>
                  <a:lnTo>
                    <a:pt x="228981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16">
              <a:extLst>
                <a:ext uri="{FF2B5EF4-FFF2-40B4-BE49-F238E27FC236}">
                  <a16:creationId xmlns:a16="http://schemas.microsoft.com/office/drawing/2014/main" id="{22E595D4-9624-4054-AEC3-232619859681}"/>
                </a:ext>
              </a:extLst>
            </p:cNvPr>
            <p:cNvSpPr/>
            <p:nvPr/>
          </p:nvSpPr>
          <p:spPr>
            <a:xfrm>
              <a:off x="3281171" y="1571243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289810" y="0"/>
                  </a:lnTo>
                  <a:lnTo>
                    <a:pt x="2339669" y="8040"/>
                  </a:lnTo>
                  <a:lnTo>
                    <a:pt x="2382969" y="30431"/>
                  </a:lnTo>
                  <a:lnTo>
                    <a:pt x="2417112" y="64574"/>
                  </a:lnTo>
                  <a:lnTo>
                    <a:pt x="2439503" y="107874"/>
                  </a:lnTo>
                  <a:lnTo>
                    <a:pt x="2447543" y="157733"/>
                  </a:lnTo>
                  <a:lnTo>
                    <a:pt x="2439503" y="207593"/>
                  </a:lnTo>
                  <a:lnTo>
                    <a:pt x="2417112" y="250893"/>
                  </a:lnTo>
                  <a:lnTo>
                    <a:pt x="2382969" y="285036"/>
                  </a:lnTo>
                  <a:lnTo>
                    <a:pt x="2339669" y="307427"/>
                  </a:lnTo>
                  <a:lnTo>
                    <a:pt x="2289810" y="315467"/>
                  </a:lnTo>
                  <a:lnTo>
                    <a:pt x="157733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" name="object 18">
            <a:extLst>
              <a:ext uri="{FF2B5EF4-FFF2-40B4-BE49-F238E27FC236}">
                <a16:creationId xmlns:a16="http://schemas.microsoft.com/office/drawing/2014/main" id="{7FB7EF89-5043-482D-BC47-1428AB1CCB93}"/>
              </a:ext>
            </a:extLst>
          </p:cNvPr>
          <p:cNvGrpSpPr/>
          <p:nvPr/>
        </p:nvGrpSpPr>
        <p:grpSpPr>
          <a:xfrm>
            <a:off x="3414395" y="1776397"/>
            <a:ext cx="2460625" cy="328295"/>
            <a:chOff x="5969253" y="1564894"/>
            <a:chExt cx="2460625" cy="328295"/>
          </a:xfrm>
        </p:grpSpPr>
        <p:sp>
          <p:nvSpPr>
            <p:cNvPr id="99" name="object 19">
              <a:extLst>
                <a:ext uri="{FF2B5EF4-FFF2-40B4-BE49-F238E27FC236}">
                  <a16:creationId xmlns:a16="http://schemas.microsoft.com/office/drawing/2014/main" id="{9FCD109D-014A-4444-89CE-DB492345AC5A}"/>
                </a:ext>
              </a:extLst>
            </p:cNvPr>
            <p:cNvSpPr/>
            <p:nvPr/>
          </p:nvSpPr>
          <p:spPr>
            <a:xfrm>
              <a:off x="5975603" y="1571244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2289810" y="0"/>
                  </a:moveTo>
                  <a:lnTo>
                    <a:pt x="157734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4" y="315467"/>
                  </a:lnTo>
                  <a:lnTo>
                    <a:pt x="2289810" y="315467"/>
                  </a:lnTo>
                  <a:lnTo>
                    <a:pt x="2339669" y="307427"/>
                  </a:lnTo>
                  <a:lnTo>
                    <a:pt x="2382969" y="285036"/>
                  </a:lnTo>
                  <a:lnTo>
                    <a:pt x="2417112" y="250893"/>
                  </a:lnTo>
                  <a:lnTo>
                    <a:pt x="2439503" y="207593"/>
                  </a:lnTo>
                  <a:lnTo>
                    <a:pt x="2447544" y="157733"/>
                  </a:lnTo>
                  <a:lnTo>
                    <a:pt x="2439503" y="107874"/>
                  </a:lnTo>
                  <a:lnTo>
                    <a:pt x="2417112" y="64574"/>
                  </a:lnTo>
                  <a:lnTo>
                    <a:pt x="2382969" y="30431"/>
                  </a:lnTo>
                  <a:lnTo>
                    <a:pt x="2339669" y="8040"/>
                  </a:lnTo>
                  <a:lnTo>
                    <a:pt x="22898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20">
              <a:extLst>
                <a:ext uri="{FF2B5EF4-FFF2-40B4-BE49-F238E27FC236}">
                  <a16:creationId xmlns:a16="http://schemas.microsoft.com/office/drawing/2014/main" id="{CCC5B23C-7856-4574-B975-66F748278F95}"/>
                </a:ext>
              </a:extLst>
            </p:cNvPr>
            <p:cNvSpPr/>
            <p:nvPr/>
          </p:nvSpPr>
          <p:spPr>
            <a:xfrm>
              <a:off x="5975603" y="1571244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4" y="0"/>
                  </a:lnTo>
                  <a:lnTo>
                    <a:pt x="2289810" y="0"/>
                  </a:lnTo>
                  <a:lnTo>
                    <a:pt x="2339669" y="8040"/>
                  </a:lnTo>
                  <a:lnTo>
                    <a:pt x="2382969" y="30431"/>
                  </a:lnTo>
                  <a:lnTo>
                    <a:pt x="2417112" y="64574"/>
                  </a:lnTo>
                  <a:lnTo>
                    <a:pt x="2439503" y="107874"/>
                  </a:lnTo>
                  <a:lnTo>
                    <a:pt x="2447544" y="157733"/>
                  </a:lnTo>
                  <a:lnTo>
                    <a:pt x="2439503" y="207593"/>
                  </a:lnTo>
                  <a:lnTo>
                    <a:pt x="2417112" y="250893"/>
                  </a:lnTo>
                  <a:lnTo>
                    <a:pt x="2382969" y="285036"/>
                  </a:lnTo>
                  <a:lnTo>
                    <a:pt x="2339669" y="307427"/>
                  </a:lnTo>
                  <a:lnTo>
                    <a:pt x="2289810" y="315467"/>
                  </a:lnTo>
                  <a:lnTo>
                    <a:pt x="157734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21">
            <a:extLst>
              <a:ext uri="{FF2B5EF4-FFF2-40B4-BE49-F238E27FC236}">
                <a16:creationId xmlns:a16="http://schemas.microsoft.com/office/drawing/2014/main" id="{6D152922-53CF-4C35-82F6-CF701C2B94E6}"/>
              </a:ext>
            </a:extLst>
          </p:cNvPr>
          <p:cNvSpPr txBox="1"/>
          <p:nvPr/>
        </p:nvSpPr>
        <p:spPr>
          <a:xfrm>
            <a:off x="6395084" y="1844850"/>
            <a:ext cx="1902460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20" dirty="0">
                <a:solidFill>
                  <a:schemeClr val="tx2"/>
                </a:solidFill>
                <a:latin typeface="Noto Sans CJK HK"/>
                <a:cs typeface="Noto Sans CJK HK"/>
              </a:rPr>
              <a:t>Discriminative</a:t>
            </a:r>
            <a:r>
              <a:rPr sz="1100" b="1" spc="35" dirty="0">
                <a:solidFill>
                  <a:schemeClr val="tx2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chemeClr val="tx2"/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chemeClr val="tx2"/>
                </a:solidFill>
                <a:latin typeface="Noto Sans CJK HK"/>
                <a:cs typeface="Noto Sans CJK HK"/>
              </a:rPr>
              <a:t>network</a:t>
            </a:r>
            <a:endParaRPr sz="1100" dirty="0">
              <a:solidFill>
                <a:schemeClr val="tx2"/>
              </a:solidFill>
              <a:latin typeface="Noto Sans CJK HK"/>
              <a:cs typeface="Noto Sans CJK HK"/>
            </a:endParaRPr>
          </a:p>
        </p:txBody>
      </p:sp>
      <p:grpSp>
        <p:nvGrpSpPr>
          <p:cNvPr id="102" name="object 22">
            <a:extLst>
              <a:ext uri="{FF2B5EF4-FFF2-40B4-BE49-F238E27FC236}">
                <a16:creationId xmlns:a16="http://schemas.microsoft.com/office/drawing/2014/main" id="{05F0CC2F-7FDC-49BA-B67B-F8159B235877}"/>
              </a:ext>
            </a:extLst>
          </p:cNvPr>
          <p:cNvGrpSpPr/>
          <p:nvPr/>
        </p:nvGrpSpPr>
        <p:grpSpPr>
          <a:xfrm>
            <a:off x="8805037" y="1788717"/>
            <a:ext cx="2964815" cy="328295"/>
            <a:chOff x="8659114" y="1564894"/>
            <a:chExt cx="2964815" cy="328295"/>
          </a:xfrm>
        </p:grpSpPr>
        <p:sp>
          <p:nvSpPr>
            <p:cNvPr id="103" name="object 23">
              <a:extLst>
                <a:ext uri="{FF2B5EF4-FFF2-40B4-BE49-F238E27FC236}">
                  <a16:creationId xmlns:a16="http://schemas.microsoft.com/office/drawing/2014/main" id="{CCBC25C6-9753-43ED-A651-C84172830447}"/>
                </a:ext>
              </a:extLst>
            </p:cNvPr>
            <p:cNvSpPr/>
            <p:nvPr/>
          </p:nvSpPr>
          <p:spPr>
            <a:xfrm>
              <a:off x="8665464" y="1571244"/>
              <a:ext cx="2952115" cy="315595"/>
            </a:xfrm>
            <a:custGeom>
              <a:avLst/>
              <a:gdLst/>
              <a:ahLst/>
              <a:cxnLst/>
              <a:rect l="l" t="t" r="r" b="b"/>
              <a:pathLst>
                <a:path w="2952115" h="315594">
                  <a:moveTo>
                    <a:pt x="2794254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7"/>
                  </a:lnTo>
                  <a:lnTo>
                    <a:pt x="2794254" y="315467"/>
                  </a:lnTo>
                  <a:lnTo>
                    <a:pt x="2844113" y="307427"/>
                  </a:lnTo>
                  <a:lnTo>
                    <a:pt x="2887413" y="285036"/>
                  </a:lnTo>
                  <a:lnTo>
                    <a:pt x="2921556" y="250893"/>
                  </a:lnTo>
                  <a:lnTo>
                    <a:pt x="2943947" y="207593"/>
                  </a:lnTo>
                  <a:lnTo>
                    <a:pt x="2951987" y="157733"/>
                  </a:lnTo>
                  <a:lnTo>
                    <a:pt x="2943947" y="107874"/>
                  </a:lnTo>
                  <a:lnTo>
                    <a:pt x="2921556" y="64574"/>
                  </a:lnTo>
                  <a:lnTo>
                    <a:pt x="2887413" y="30431"/>
                  </a:lnTo>
                  <a:lnTo>
                    <a:pt x="2844113" y="8040"/>
                  </a:lnTo>
                  <a:lnTo>
                    <a:pt x="27942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24">
              <a:extLst>
                <a:ext uri="{FF2B5EF4-FFF2-40B4-BE49-F238E27FC236}">
                  <a16:creationId xmlns:a16="http://schemas.microsoft.com/office/drawing/2014/main" id="{229BF7CD-86E0-43CD-AAF6-066CAB083A14}"/>
                </a:ext>
              </a:extLst>
            </p:cNvPr>
            <p:cNvSpPr/>
            <p:nvPr/>
          </p:nvSpPr>
          <p:spPr>
            <a:xfrm>
              <a:off x="8665464" y="1571244"/>
              <a:ext cx="2952115" cy="315595"/>
            </a:xfrm>
            <a:custGeom>
              <a:avLst/>
              <a:gdLst/>
              <a:ahLst/>
              <a:cxnLst/>
              <a:rect l="l" t="t" r="r" b="b"/>
              <a:pathLst>
                <a:path w="295211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794254" y="0"/>
                  </a:lnTo>
                  <a:lnTo>
                    <a:pt x="2844113" y="8040"/>
                  </a:lnTo>
                  <a:lnTo>
                    <a:pt x="2887413" y="30431"/>
                  </a:lnTo>
                  <a:lnTo>
                    <a:pt x="2921556" y="64574"/>
                  </a:lnTo>
                  <a:lnTo>
                    <a:pt x="2943947" y="107874"/>
                  </a:lnTo>
                  <a:lnTo>
                    <a:pt x="2951987" y="157733"/>
                  </a:lnTo>
                  <a:lnTo>
                    <a:pt x="2943947" y="207593"/>
                  </a:lnTo>
                  <a:lnTo>
                    <a:pt x="2921556" y="250893"/>
                  </a:lnTo>
                  <a:lnTo>
                    <a:pt x="2887413" y="285036"/>
                  </a:lnTo>
                  <a:lnTo>
                    <a:pt x="2844113" y="307427"/>
                  </a:lnTo>
                  <a:lnTo>
                    <a:pt x="2794254" y="315467"/>
                  </a:lnTo>
                  <a:lnTo>
                    <a:pt x="157733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25">
            <a:extLst>
              <a:ext uri="{FF2B5EF4-FFF2-40B4-BE49-F238E27FC236}">
                <a16:creationId xmlns:a16="http://schemas.microsoft.com/office/drawing/2014/main" id="{D82E54E1-8D3E-4867-B26A-F467AB87631E}"/>
              </a:ext>
            </a:extLst>
          </p:cNvPr>
          <p:cNvSpPr txBox="1"/>
          <p:nvPr/>
        </p:nvSpPr>
        <p:spPr>
          <a:xfrm>
            <a:off x="8894064" y="1844850"/>
            <a:ext cx="27857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Surface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 anomaly</a:t>
            </a:r>
            <a:r>
              <a:rPr sz="1100" b="1" spc="-1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localization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&amp;</a:t>
            </a:r>
            <a:r>
              <a:rPr sz="1100" b="1" spc="1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detection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97" name="object 17">
            <a:extLst>
              <a:ext uri="{FF2B5EF4-FFF2-40B4-BE49-F238E27FC236}">
                <a16:creationId xmlns:a16="http://schemas.microsoft.com/office/drawing/2014/main" id="{6905B6F7-2B82-41F7-A70A-63B18D715BED}"/>
              </a:ext>
            </a:extLst>
          </p:cNvPr>
          <p:cNvSpPr txBox="1"/>
          <p:nvPr/>
        </p:nvSpPr>
        <p:spPr>
          <a:xfrm>
            <a:off x="3674744" y="1844850"/>
            <a:ext cx="1951989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Reconstructive</a:t>
            </a:r>
            <a:r>
              <a:rPr sz="1100" b="1" spc="-20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network</a:t>
            </a:r>
            <a:endParaRPr sz="1100" dirty="0">
              <a:solidFill>
                <a:schemeClr val="bg1">
                  <a:lumMod val="65000"/>
                </a:schemeClr>
              </a:solidFill>
              <a:latin typeface="Noto Sans CJK HK"/>
              <a:cs typeface="Noto Sans CJK HK"/>
            </a:endParaRPr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E18CDC90-BCD9-F23D-56D8-2705061A604E}"/>
              </a:ext>
            </a:extLst>
          </p:cNvPr>
          <p:cNvSpPr/>
          <p:nvPr/>
        </p:nvSpPr>
        <p:spPr>
          <a:xfrm>
            <a:off x="3030474" y="3518153"/>
            <a:ext cx="70485" cy="792480"/>
          </a:xfrm>
          <a:custGeom>
            <a:avLst/>
            <a:gdLst/>
            <a:ahLst/>
            <a:cxnLst/>
            <a:rect l="l" t="t" r="r" b="b"/>
            <a:pathLst>
              <a:path w="70485" h="792479">
                <a:moveTo>
                  <a:pt x="70104" y="0"/>
                </a:moveTo>
                <a:lnTo>
                  <a:pt x="0" y="0"/>
                </a:lnTo>
                <a:lnTo>
                  <a:pt x="0" y="792480"/>
                </a:lnTo>
                <a:lnTo>
                  <a:pt x="70104" y="792480"/>
                </a:lnTo>
                <a:lnTo>
                  <a:pt x="70104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2">
            <a:extLst>
              <a:ext uri="{FF2B5EF4-FFF2-40B4-BE49-F238E27FC236}">
                <a16:creationId xmlns:a16="http://schemas.microsoft.com/office/drawing/2014/main" id="{5A825C40-F5B3-08E4-C996-4B726176A0BD}"/>
              </a:ext>
            </a:extLst>
          </p:cNvPr>
          <p:cNvSpPr/>
          <p:nvPr/>
        </p:nvSpPr>
        <p:spPr>
          <a:xfrm>
            <a:off x="3030474" y="3518153"/>
            <a:ext cx="70485" cy="792480"/>
          </a:xfrm>
          <a:custGeom>
            <a:avLst/>
            <a:gdLst/>
            <a:ahLst/>
            <a:cxnLst/>
            <a:rect l="l" t="t" r="r" b="b"/>
            <a:pathLst>
              <a:path w="70485" h="792479">
                <a:moveTo>
                  <a:pt x="0" y="792480"/>
                </a:moveTo>
                <a:lnTo>
                  <a:pt x="70104" y="792480"/>
                </a:lnTo>
                <a:lnTo>
                  <a:pt x="70104" y="0"/>
                </a:lnTo>
                <a:lnTo>
                  <a:pt x="0" y="0"/>
                </a:lnTo>
                <a:lnTo>
                  <a:pt x="0" y="792480"/>
                </a:lnTo>
                <a:close/>
              </a:path>
            </a:pathLst>
          </a:custGeom>
          <a:ln w="1904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3">
            <a:extLst>
              <a:ext uri="{FF2B5EF4-FFF2-40B4-BE49-F238E27FC236}">
                <a16:creationId xmlns:a16="http://schemas.microsoft.com/office/drawing/2014/main" id="{4188D828-F28A-DD87-54B6-B2BF7415D286}"/>
              </a:ext>
            </a:extLst>
          </p:cNvPr>
          <p:cNvSpPr/>
          <p:nvPr/>
        </p:nvSpPr>
        <p:spPr>
          <a:xfrm>
            <a:off x="3153918" y="3571493"/>
            <a:ext cx="70485" cy="684530"/>
          </a:xfrm>
          <a:custGeom>
            <a:avLst/>
            <a:gdLst/>
            <a:ahLst/>
            <a:cxnLst/>
            <a:rect l="l" t="t" r="r" b="b"/>
            <a:pathLst>
              <a:path w="70485" h="684529">
                <a:moveTo>
                  <a:pt x="70104" y="0"/>
                </a:moveTo>
                <a:lnTo>
                  <a:pt x="0" y="0"/>
                </a:lnTo>
                <a:lnTo>
                  <a:pt x="0" y="684276"/>
                </a:lnTo>
                <a:lnTo>
                  <a:pt x="70104" y="684276"/>
                </a:lnTo>
                <a:lnTo>
                  <a:pt x="70104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4">
            <a:extLst>
              <a:ext uri="{FF2B5EF4-FFF2-40B4-BE49-F238E27FC236}">
                <a16:creationId xmlns:a16="http://schemas.microsoft.com/office/drawing/2014/main" id="{891A73B8-41E2-ED48-CBD0-35F60B64C220}"/>
              </a:ext>
            </a:extLst>
          </p:cNvPr>
          <p:cNvSpPr/>
          <p:nvPr/>
        </p:nvSpPr>
        <p:spPr>
          <a:xfrm>
            <a:off x="3153918" y="3571493"/>
            <a:ext cx="70485" cy="684530"/>
          </a:xfrm>
          <a:custGeom>
            <a:avLst/>
            <a:gdLst/>
            <a:ahLst/>
            <a:cxnLst/>
            <a:rect l="l" t="t" r="r" b="b"/>
            <a:pathLst>
              <a:path w="70485" h="684529">
                <a:moveTo>
                  <a:pt x="0" y="684276"/>
                </a:moveTo>
                <a:lnTo>
                  <a:pt x="70104" y="684276"/>
                </a:lnTo>
                <a:lnTo>
                  <a:pt x="70104" y="0"/>
                </a:lnTo>
                <a:lnTo>
                  <a:pt x="0" y="0"/>
                </a:lnTo>
                <a:lnTo>
                  <a:pt x="0" y="684276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5">
            <a:extLst>
              <a:ext uri="{FF2B5EF4-FFF2-40B4-BE49-F238E27FC236}">
                <a16:creationId xmlns:a16="http://schemas.microsoft.com/office/drawing/2014/main" id="{CEA3EE24-E565-8FC2-0510-462E2518D242}"/>
              </a:ext>
            </a:extLst>
          </p:cNvPr>
          <p:cNvSpPr/>
          <p:nvPr/>
        </p:nvSpPr>
        <p:spPr>
          <a:xfrm>
            <a:off x="3277361" y="3626357"/>
            <a:ext cx="70485" cy="576580"/>
          </a:xfrm>
          <a:custGeom>
            <a:avLst/>
            <a:gdLst/>
            <a:ahLst/>
            <a:cxnLst/>
            <a:rect l="l" t="t" r="r" b="b"/>
            <a:pathLst>
              <a:path w="70485" h="576579">
                <a:moveTo>
                  <a:pt x="70103" y="0"/>
                </a:moveTo>
                <a:lnTo>
                  <a:pt x="0" y="0"/>
                </a:lnTo>
                <a:lnTo>
                  <a:pt x="0" y="576071"/>
                </a:lnTo>
                <a:lnTo>
                  <a:pt x="70103" y="576071"/>
                </a:lnTo>
                <a:lnTo>
                  <a:pt x="70103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6">
            <a:extLst>
              <a:ext uri="{FF2B5EF4-FFF2-40B4-BE49-F238E27FC236}">
                <a16:creationId xmlns:a16="http://schemas.microsoft.com/office/drawing/2014/main" id="{E495F0AE-13F3-2213-7295-38AB440CD31B}"/>
              </a:ext>
            </a:extLst>
          </p:cNvPr>
          <p:cNvSpPr/>
          <p:nvPr/>
        </p:nvSpPr>
        <p:spPr>
          <a:xfrm>
            <a:off x="3277361" y="3626357"/>
            <a:ext cx="70485" cy="576580"/>
          </a:xfrm>
          <a:custGeom>
            <a:avLst/>
            <a:gdLst/>
            <a:ahLst/>
            <a:cxnLst/>
            <a:rect l="l" t="t" r="r" b="b"/>
            <a:pathLst>
              <a:path w="70485" h="576579">
                <a:moveTo>
                  <a:pt x="0" y="576071"/>
                </a:moveTo>
                <a:lnTo>
                  <a:pt x="70103" y="576071"/>
                </a:lnTo>
                <a:lnTo>
                  <a:pt x="70103" y="0"/>
                </a:lnTo>
                <a:lnTo>
                  <a:pt x="0" y="0"/>
                </a:lnTo>
                <a:lnTo>
                  <a:pt x="0" y="576071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7">
            <a:extLst>
              <a:ext uri="{FF2B5EF4-FFF2-40B4-BE49-F238E27FC236}">
                <a16:creationId xmlns:a16="http://schemas.microsoft.com/office/drawing/2014/main" id="{53987E28-7F49-F584-3755-C1B1F5CC85FA}"/>
              </a:ext>
            </a:extLst>
          </p:cNvPr>
          <p:cNvSpPr/>
          <p:nvPr/>
        </p:nvSpPr>
        <p:spPr>
          <a:xfrm>
            <a:off x="3402330" y="3679697"/>
            <a:ext cx="68580" cy="467995"/>
          </a:xfrm>
          <a:custGeom>
            <a:avLst/>
            <a:gdLst/>
            <a:ahLst/>
            <a:cxnLst/>
            <a:rect l="l" t="t" r="r" b="b"/>
            <a:pathLst>
              <a:path w="68579" h="467995">
                <a:moveTo>
                  <a:pt x="68579" y="0"/>
                </a:moveTo>
                <a:lnTo>
                  <a:pt x="0" y="0"/>
                </a:lnTo>
                <a:lnTo>
                  <a:pt x="0" y="467868"/>
                </a:lnTo>
                <a:lnTo>
                  <a:pt x="68579" y="467868"/>
                </a:lnTo>
                <a:lnTo>
                  <a:pt x="68579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28">
            <a:extLst>
              <a:ext uri="{FF2B5EF4-FFF2-40B4-BE49-F238E27FC236}">
                <a16:creationId xmlns:a16="http://schemas.microsoft.com/office/drawing/2014/main" id="{575DF832-6E71-11FB-FDA4-D34316908183}"/>
              </a:ext>
            </a:extLst>
          </p:cNvPr>
          <p:cNvSpPr/>
          <p:nvPr/>
        </p:nvSpPr>
        <p:spPr>
          <a:xfrm>
            <a:off x="3402330" y="3679697"/>
            <a:ext cx="68580" cy="467995"/>
          </a:xfrm>
          <a:custGeom>
            <a:avLst/>
            <a:gdLst/>
            <a:ahLst/>
            <a:cxnLst/>
            <a:rect l="l" t="t" r="r" b="b"/>
            <a:pathLst>
              <a:path w="68579" h="467995">
                <a:moveTo>
                  <a:pt x="0" y="467868"/>
                </a:moveTo>
                <a:lnTo>
                  <a:pt x="68579" y="467868"/>
                </a:lnTo>
                <a:lnTo>
                  <a:pt x="68579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ln w="1904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29">
            <a:extLst>
              <a:ext uri="{FF2B5EF4-FFF2-40B4-BE49-F238E27FC236}">
                <a16:creationId xmlns:a16="http://schemas.microsoft.com/office/drawing/2014/main" id="{5467E2F5-6EC2-588B-2F22-6339A54A380C}"/>
              </a:ext>
            </a:extLst>
          </p:cNvPr>
          <p:cNvSpPr/>
          <p:nvPr/>
        </p:nvSpPr>
        <p:spPr>
          <a:xfrm>
            <a:off x="3525774" y="3787901"/>
            <a:ext cx="68580" cy="253365"/>
          </a:xfrm>
          <a:custGeom>
            <a:avLst/>
            <a:gdLst/>
            <a:ahLst/>
            <a:cxnLst/>
            <a:rect l="l" t="t" r="r" b="b"/>
            <a:pathLst>
              <a:path w="68579" h="253364">
                <a:moveTo>
                  <a:pt x="68579" y="0"/>
                </a:moveTo>
                <a:lnTo>
                  <a:pt x="0" y="0"/>
                </a:lnTo>
                <a:lnTo>
                  <a:pt x="0" y="252984"/>
                </a:lnTo>
                <a:lnTo>
                  <a:pt x="68579" y="252984"/>
                </a:lnTo>
                <a:lnTo>
                  <a:pt x="68579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0">
            <a:extLst>
              <a:ext uri="{FF2B5EF4-FFF2-40B4-BE49-F238E27FC236}">
                <a16:creationId xmlns:a16="http://schemas.microsoft.com/office/drawing/2014/main" id="{C1C7F72C-DA05-7A66-756F-17F09E893D4E}"/>
              </a:ext>
            </a:extLst>
          </p:cNvPr>
          <p:cNvSpPr/>
          <p:nvPr/>
        </p:nvSpPr>
        <p:spPr>
          <a:xfrm>
            <a:off x="3525774" y="3787901"/>
            <a:ext cx="68580" cy="253365"/>
          </a:xfrm>
          <a:custGeom>
            <a:avLst/>
            <a:gdLst/>
            <a:ahLst/>
            <a:cxnLst/>
            <a:rect l="l" t="t" r="r" b="b"/>
            <a:pathLst>
              <a:path w="68579" h="253364">
                <a:moveTo>
                  <a:pt x="0" y="252984"/>
                </a:moveTo>
                <a:lnTo>
                  <a:pt x="68579" y="252984"/>
                </a:lnTo>
                <a:lnTo>
                  <a:pt x="68579" y="0"/>
                </a:lnTo>
                <a:lnTo>
                  <a:pt x="0" y="0"/>
                </a:lnTo>
                <a:lnTo>
                  <a:pt x="0" y="252984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1">
            <a:extLst>
              <a:ext uri="{FF2B5EF4-FFF2-40B4-BE49-F238E27FC236}">
                <a16:creationId xmlns:a16="http://schemas.microsoft.com/office/drawing/2014/main" id="{2C234135-CF81-99E8-03B3-D263E2A4EC80}"/>
              </a:ext>
            </a:extLst>
          </p:cNvPr>
          <p:cNvSpPr/>
          <p:nvPr/>
        </p:nvSpPr>
        <p:spPr>
          <a:xfrm>
            <a:off x="4168902" y="3518153"/>
            <a:ext cx="70485" cy="792480"/>
          </a:xfrm>
          <a:custGeom>
            <a:avLst/>
            <a:gdLst/>
            <a:ahLst/>
            <a:cxnLst/>
            <a:rect l="l" t="t" r="r" b="b"/>
            <a:pathLst>
              <a:path w="70485" h="792479">
                <a:moveTo>
                  <a:pt x="70103" y="0"/>
                </a:moveTo>
                <a:lnTo>
                  <a:pt x="0" y="0"/>
                </a:lnTo>
                <a:lnTo>
                  <a:pt x="0" y="792480"/>
                </a:lnTo>
                <a:lnTo>
                  <a:pt x="70103" y="792480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2">
            <a:extLst>
              <a:ext uri="{FF2B5EF4-FFF2-40B4-BE49-F238E27FC236}">
                <a16:creationId xmlns:a16="http://schemas.microsoft.com/office/drawing/2014/main" id="{740BD90C-FCD5-8495-279D-413F58E09381}"/>
              </a:ext>
            </a:extLst>
          </p:cNvPr>
          <p:cNvSpPr/>
          <p:nvPr/>
        </p:nvSpPr>
        <p:spPr>
          <a:xfrm>
            <a:off x="4168902" y="3518153"/>
            <a:ext cx="70485" cy="792480"/>
          </a:xfrm>
          <a:custGeom>
            <a:avLst/>
            <a:gdLst/>
            <a:ahLst/>
            <a:cxnLst/>
            <a:rect l="l" t="t" r="r" b="b"/>
            <a:pathLst>
              <a:path w="70485" h="792479">
                <a:moveTo>
                  <a:pt x="0" y="792480"/>
                </a:moveTo>
                <a:lnTo>
                  <a:pt x="70103" y="792480"/>
                </a:lnTo>
                <a:lnTo>
                  <a:pt x="70103" y="0"/>
                </a:lnTo>
                <a:lnTo>
                  <a:pt x="0" y="0"/>
                </a:lnTo>
                <a:lnTo>
                  <a:pt x="0" y="792480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3">
            <a:extLst>
              <a:ext uri="{FF2B5EF4-FFF2-40B4-BE49-F238E27FC236}">
                <a16:creationId xmlns:a16="http://schemas.microsoft.com/office/drawing/2014/main" id="{D7A91EB3-AA07-D4D1-ED65-A693568BA137}"/>
              </a:ext>
            </a:extLst>
          </p:cNvPr>
          <p:cNvSpPr/>
          <p:nvPr/>
        </p:nvSpPr>
        <p:spPr>
          <a:xfrm>
            <a:off x="4045458" y="3571493"/>
            <a:ext cx="70485" cy="684530"/>
          </a:xfrm>
          <a:custGeom>
            <a:avLst/>
            <a:gdLst/>
            <a:ahLst/>
            <a:cxnLst/>
            <a:rect l="l" t="t" r="r" b="b"/>
            <a:pathLst>
              <a:path w="70485" h="684529">
                <a:moveTo>
                  <a:pt x="70103" y="0"/>
                </a:moveTo>
                <a:lnTo>
                  <a:pt x="0" y="0"/>
                </a:lnTo>
                <a:lnTo>
                  <a:pt x="0" y="684276"/>
                </a:lnTo>
                <a:lnTo>
                  <a:pt x="70103" y="684276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34">
            <a:extLst>
              <a:ext uri="{FF2B5EF4-FFF2-40B4-BE49-F238E27FC236}">
                <a16:creationId xmlns:a16="http://schemas.microsoft.com/office/drawing/2014/main" id="{0B3922FD-8E40-40BB-B1F8-1E9A775C63DE}"/>
              </a:ext>
            </a:extLst>
          </p:cNvPr>
          <p:cNvSpPr/>
          <p:nvPr/>
        </p:nvSpPr>
        <p:spPr>
          <a:xfrm>
            <a:off x="4045458" y="3571493"/>
            <a:ext cx="70485" cy="684530"/>
          </a:xfrm>
          <a:custGeom>
            <a:avLst/>
            <a:gdLst/>
            <a:ahLst/>
            <a:cxnLst/>
            <a:rect l="l" t="t" r="r" b="b"/>
            <a:pathLst>
              <a:path w="70485" h="684529">
                <a:moveTo>
                  <a:pt x="0" y="684276"/>
                </a:moveTo>
                <a:lnTo>
                  <a:pt x="70103" y="684276"/>
                </a:lnTo>
                <a:lnTo>
                  <a:pt x="70103" y="0"/>
                </a:lnTo>
                <a:lnTo>
                  <a:pt x="0" y="0"/>
                </a:lnTo>
                <a:lnTo>
                  <a:pt x="0" y="684276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5">
            <a:extLst>
              <a:ext uri="{FF2B5EF4-FFF2-40B4-BE49-F238E27FC236}">
                <a16:creationId xmlns:a16="http://schemas.microsoft.com/office/drawing/2014/main" id="{EF1F87C4-7C26-CA40-2E34-CC7436D3834B}"/>
              </a:ext>
            </a:extLst>
          </p:cNvPr>
          <p:cNvSpPr/>
          <p:nvPr/>
        </p:nvSpPr>
        <p:spPr>
          <a:xfrm>
            <a:off x="3922014" y="3626357"/>
            <a:ext cx="70485" cy="576580"/>
          </a:xfrm>
          <a:custGeom>
            <a:avLst/>
            <a:gdLst/>
            <a:ahLst/>
            <a:cxnLst/>
            <a:rect l="l" t="t" r="r" b="b"/>
            <a:pathLst>
              <a:path w="70485" h="576579">
                <a:moveTo>
                  <a:pt x="70103" y="0"/>
                </a:moveTo>
                <a:lnTo>
                  <a:pt x="0" y="0"/>
                </a:lnTo>
                <a:lnTo>
                  <a:pt x="0" y="576071"/>
                </a:lnTo>
                <a:lnTo>
                  <a:pt x="70103" y="576071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6">
            <a:extLst>
              <a:ext uri="{FF2B5EF4-FFF2-40B4-BE49-F238E27FC236}">
                <a16:creationId xmlns:a16="http://schemas.microsoft.com/office/drawing/2014/main" id="{C36D975B-4BBD-48BC-EE83-266E854F5F89}"/>
              </a:ext>
            </a:extLst>
          </p:cNvPr>
          <p:cNvSpPr/>
          <p:nvPr/>
        </p:nvSpPr>
        <p:spPr>
          <a:xfrm>
            <a:off x="3922014" y="3626357"/>
            <a:ext cx="70485" cy="576580"/>
          </a:xfrm>
          <a:custGeom>
            <a:avLst/>
            <a:gdLst/>
            <a:ahLst/>
            <a:cxnLst/>
            <a:rect l="l" t="t" r="r" b="b"/>
            <a:pathLst>
              <a:path w="70485" h="576579">
                <a:moveTo>
                  <a:pt x="0" y="576071"/>
                </a:moveTo>
                <a:lnTo>
                  <a:pt x="70103" y="576071"/>
                </a:lnTo>
                <a:lnTo>
                  <a:pt x="70103" y="0"/>
                </a:lnTo>
                <a:lnTo>
                  <a:pt x="0" y="0"/>
                </a:lnTo>
                <a:lnTo>
                  <a:pt x="0" y="576071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37">
            <a:extLst>
              <a:ext uri="{FF2B5EF4-FFF2-40B4-BE49-F238E27FC236}">
                <a16:creationId xmlns:a16="http://schemas.microsoft.com/office/drawing/2014/main" id="{69187671-5AD8-2E91-8325-74FC264AD6F0}"/>
              </a:ext>
            </a:extLst>
          </p:cNvPr>
          <p:cNvSpPr/>
          <p:nvPr/>
        </p:nvSpPr>
        <p:spPr>
          <a:xfrm>
            <a:off x="3798570" y="3679697"/>
            <a:ext cx="70485" cy="467995"/>
          </a:xfrm>
          <a:custGeom>
            <a:avLst/>
            <a:gdLst/>
            <a:ahLst/>
            <a:cxnLst/>
            <a:rect l="l" t="t" r="r" b="b"/>
            <a:pathLst>
              <a:path w="70485" h="467995">
                <a:moveTo>
                  <a:pt x="70103" y="0"/>
                </a:moveTo>
                <a:lnTo>
                  <a:pt x="0" y="0"/>
                </a:lnTo>
                <a:lnTo>
                  <a:pt x="0" y="467868"/>
                </a:lnTo>
                <a:lnTo>
                  <a:pt x="70103" y="467868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8">
            <a:extLst>
              <a:ext uri="{FF2B5EF4-FFF2-40B4-BE49-F238E27FC236}">
                <a16:creationId xmlns:a16="http://schemas.microsoft.com/office/drawing/2014/main" id="{33826019-C23F-98C3-DB38-BBD40C5959C8}"/>
              </a:ext>
            </a:extLst>
          </p:cNvPr>
          <p:cNvSpPr/>
          <p:nvPr/>
        </p:nvSpPr>
        <p:spPr>
          <a:xfrm>
            <a:off x="3798570" y="3679697"/>
            <a:ext cx="70485" cy="467995"/>
          </a:xfrm>
          <a:custGeom>
            <a:avLst/>
            <a:gdLst/>
            <a:ahLst/>
            <a:cxnLst/>
            <a:rect l="l" t="t" r="r" b="b"/>
            <a:pathLst>
              <a:path w="70485" h="467995">
                <a:moveTo>
                  <a:pt x="0" y="467868"/>
                </a:moveTo>
                <a:lnTo>
                  <a:pt x="70103" y="467868"/>
                </a:lnTo>
                <a:lnTo>
                  <a:pt x="70103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9">
            <a:extLst>
              <a:ext uri="{FF2B5EF4-FFF2-40B4-BE49-F238E27FC236}">
                <a16:creationId xmlns:a16="http://schemas.microsoft.com/office/drawing/2014/main" id="{B0D3D956-AF94-700F-2311-A2D14FF2F8F3}"/>
              </a:ext>
            </a:extLst>
          </p:cNvPr>
          <p:cNvSpPr/>
          <p:nvPr/>
        </p:nvSpPr>
        <p:spPr>
          <a:xfrm>
            <a:off x="3675126" y="3787901"/>
            <a:ext cx="70485" cy="253365"/>
          </a:xfrm>
          <a:custGeom>
            <a:avLst/>
            <a:gdLst/>
            <a:ahLst/>
            <a:cxnLst/>
            <a:rect l="l" t="t" r="r" b="b"/>
            <a:pathLst>
              <a:path w="70485" h="253364">
                <a:moveTo>
                  <a:pt x="70103" y="0"/>
                </a:moveTo>
                <a:lnTo>
                  <a:pt x="0" y="0"/>
                </a:lnTo>
                <a:lnTo>
                  <a:pt x="0" y="252984"/>
                </a:lnTo>
                <a:lnTo>
                  <a:pt x="70103" y="252984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40">
            <a:extLst>
              <a:ext uri="{FF2B5EF4-FFF2-40B4-BE49-F238E27FC236}">
                <a16:creationId xmlns:a16="http://schemas.microsoft.com/office/drawing/2014/main" id="{A693DD8D-3748-1BB9-1DF7-CBCDBEE2210E}"/>
              </a:ext>
            </a:extLst>
          </p:cNvPr>
          <p:cNvSpPr/>
          <p:nvPr/>
        </p:nvSpPr>
        <p:spPr>
          <a:xfrm>
            <a:off x="3675126" y="3787901"/>
            <a:ext cx="70485" cy="253365"/>
          </a:xfrm>
          <a:custGeom>
            <a:avLst/>
            <a:gdLst/>
            <a:ahLst/>
            <a:cxnLst/>
            <a:rect l="l" t="t" r="r" b="b"/>
            <a:pathLst>
              <a:path w="70485" h="253364">
                <a:moveTo>
                  <a:pt x="0" y="252984"/>
                </a:moveTo>
                <a:lnTo>
                  <a:pt x="70103" y="252984"/>
                </a:lnTo>
                <a:lnTo>
                  <a:pt x="70103" y="0"/>
                </a:lnTo>
                <a:lnTo>
                  <a:pt x="0" y="0"/>
                </a:lnTo>
                <a:lnTo>
                  <a:pt x="0" y="252984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68">
            <a:extLst>
              <a:ext uri="{FF2B5EF4-FFF2-40B4-BE49-F238E27FC236}">
                <a16:creationId xmlns:a16="http://schemas.microsoft.com/office/drawing/2014/main" id="{D8FD4875-B5D8-9B64-F0EC-98EC8340E42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2542" y="3871467"/>
            <a:ext cx="198755" cy="85725"/>
          </a:xfrm>
          <a:prstGeom prst="rect">
            <a:avLst/>
          </a:prstGeom>
        </p:spPr>
      </p:pic>
      <p:pic>
        <p:nvPicPr>
          <p:cNvPr id="29" name="object 70">
            <a:extLst>
              <a:ext uri="{FF2B5EF4-FFF2-40B4-BE49-F238E27FC236}">
                <a16:creationId xmlns:a16="http://schemas.microsoft.com/office/drawing/2014/main" id="{0CE89707-0B2B-AB9C-280D-BFB6621287A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66994" y="3871467"/>
            <a:ext cx="198754" cy="85725"/>
          </a:xfrm>
          <a:prstGeom prst="rect">
            <a:avLst/>
          </a:prstGeom>
        </p:spPr>
      </p:pic>
      <p:pic>
        <p:nvPicPr>
          <p:cNvPr id="30" name="object 71">
            <a:extLst>
              <a:ext uri="{FF2B5EF4-FFF2-40B4-BE49-F238E27FC236}">
                <a16:creationId xmlns:a16="http://schemas.microsoft.com/office/drawing/2014/main" id="{878E7714-3456-BCCE-1752-8A1D35B13D4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58818" y="3871467"/>
            <a:ext cx="198755" cy="85725"/>
          </a:xfrm>
          <a:prstGeom prst="rect">
            <a:avLst/>
          </a:prstGeom>
        </p:spPr>
      </p:pic>
      <p:pic>
        <p:nvPicPr>
          <p:cNvPr id="31" name="object 80">
            <a:extLst>
              <a:ext uri="{FF2B5EF4-FFF2-40B4-BE49-F238E27FC236}">
                <a16:creationId xmlns:a16="http://schemas.microsoft.com/office/drawing/2014/main" id="{7FE8C119-72DD-5791-BEEE-2678D9C64DA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19040" y="4495038"/>
            <a:ext cx="85725" cy="173862"/>
          </a:xfrm>
          <a:prstGeom prst="rect">
            <a:avLst/>
          </a:prstGeom>
        </p:spPr>
      </p:pic>
      <p:sp>
        <p:nvSpPr>
          <p:cNvPr id="32" name="object 15">
            <a:extLst>
              <a:ext uri="{FF2B5EF4-FFF2-40B4-BE49-F238E27FC236}">
                <a16:creationId xmlns:a16="http://schemas.microsoft.com/office/drawing/2014/main" id="{E11761C6-6F96-1255-6A85-56F2172FD9D0}"/>
              </a:ext>
            </a:extLst>
          </p:cNvPr>
          <p:cNvSpPr txBox="1"/>
          <p:nvPr/>
        </p:nvSpPr>
        <p:spPr>
          <a:xfrm>
            <a:off x="3157473" y="2652521"/>
            <a:ext cx="21259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FF0000"/>
                </a:solidFill>
                <a:latin typeface="Noto Sans CJK HK"/>
                <a:cs typeface="Noto Sans CJK HK"/>
              </a:rPr>
              <a:t>Reconstructive</a:t>
            </a:r>
            <a:r>
              <a:rPr sz="1200" b="1" spc="8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FF0000"/>
                </a:solidFill>
                <a:latin typeface="Noto Sans CJK HK"/>
                <a:cs typeface="Noto Sans CJK HK"/>
              </a:rPr>
              <a:t>sub-</a:t>
            </a:r>
            <a:r>
              <a:rPr sz="12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network</a:t>
            </a:r>
            <a:endParaRPr sz="1200" dirty="0">
              <a:solidFill>
                <a:srgbClr val="FF0000"/>
              </a:solidFill>
              <a:latin typeface="Noto Sans CJK HK"/>
              <a:cs typeface="Noto Sans CJK HK"/>
            </a:endParaRPr>
          </a:p>
        </p:txBody>
      </p:sp>
      <p:sp>
        <p:nvSpPr>
          <p:cNvPr id="33" name="object 77">
            <a:extLst>
              <a:ext uri="{FF2B5EF4-FFF2-40B4-BE49-F238E27FC236}">
                <a16:creationId xmlns:a16="http://schemas.microsoft.com/office/drawing/2014/main" id="{4A35D279-3B4A-1F94-DB70-AE5ED9945215}"/>
              </a:ext>
            </a:extLst>
          </p:cNvPr>
          <p:cNvSpPr txBox="1"/>
          <p:nvPr/>
        </p:nvSpPr>
        <p:spPr>
          <a:xfrm>
            <a:off x="4889627" y="4618101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30" baseline="11574" dirty="0">
                <a:solidFill>
                  <a:srgbClr val="404040"/>
                </a:solidFill>
                <a:latin typeface="Symbola"/>
                <a:cs typeface="Symbola"/>
              </a:rPr>
              <a:t>𝐿</a:t>
            </a:r>
            <a:r>
              <a:rPr sz="850" spc="-20" dirty="0">
                <a:solidFill>
                  <a:srgbClr val="404040"/>
                </a:solidFill>
                <a:latin typeface="Symbola"/>
                <a:cs typeface="Symbola"/>
              </a:rPr>
              <a:t>𝑟𝑒𝑐</a:t>
            </a:r>
            <a:endParaRPr sz="850">
              <a:latin typeface="Symbola"/>
              <a:cs typeface="Symbola"/>
            </a:endParaRPr>
          </a:p>
        </p:txBody>
      </p:sp>
      <p:pic>
        <p:nvPicPr>
          <p:cNvPr id="34" name="圖片 14">
            <a:extLst>
              <a:ext uri="{FF2B5EF4-FFF2-40B4-BE49-F238E27FC236}">
                <a16:creationId xmlns:a16="http://schemas.microsoft.com/office/drawing/2014/main" id="{7131B0F6-7185-9E34-519B-1B896B67A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0598" y="3336185"/>
            <a:ext cx="1154143" cy="1154143"/>
          </a:xfrm>
          <a:prstGeom prst="rect">
            <a:avLst/>
          </a:prstGeom>
        </p:spPr>
      </p:pic>
      <p:pic>
        <p:nvPicPr>
          <p:cNvPr id="35" name="圖片 20">
            <a:extLst>
              <a:ext uri="{FF2B5EF4-FFF2-40B4-BE49-F238E27FC236}">
                <a16:creationId xmlns:a16="http://schemas.microsoft.com/office/drawing/2014/main" id="{6722C0CA-5064-8908-EB5B-A05190CB6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588" y="3335515"/>
            <a:ext cx="1198258" cy="1198258"/>
          </a:xfrm>
          <a:prstGeom prst="rect">
            <a:avLst/>
          </a:prstGeom>
        </p:spPr>
      </p:pic>
      <p:sp>
        <p:nvSpPr>
          <p:cNvPr id="36" name="object 84">
            <a:extLst>
              <a:ext uri="{FF2B5EF4-FFF2-40B4-BE49-F238E27FC236}">
                <a16:creationId xmlns:a16="http://schemas.microsoft.com/office/drawing/2014/main" id="{052D5904-058B-C237-8F58-D50E2993B554}"/>
              </a:ext>
            </a:extLst>
          </p:cNvPr>
          <p:cNvSpPr/>
          <p:nvPr/>
        </p:nvSpPr>
        <p:spPr>
          <a:xfrm>
            <a:off x="3050285" y="4949189"/>
            <a:ext cx="2628900" cy="988060"/>
          </a:xfrm>
          <a:custGeom>
            <a:avLst/>
            <a:gdLst/>
            <a:ahLst/>
            <a:cxnLst/>
            <a:rect l="l" t="t" r="r" b="b"/>
            <a:pathLst>
              <a:path w="2628900" h="988060">
                <a:moveTo>
                  <a:pt x="2464308" y="0"/>
                </a:moveTo>
                <a:lnTo>
                  <a:pt x="164591" y="0"/>
                </a:lnTo>
                <a:lnTo>
                  <a:pt x="120826" y="5877"/>
                </a:lnTo>
                <a:lnTo>
                  <a:pt x="81505" y="22464"/>
                </a:lnTo>
                <a:lnTo>
                  <a:pt x="48196" y="48196"/>
                </a:lnTo>
                <a:lnTo>
                  <a:pt x="22464" y="81505"/>
                </a:lnTo>
                <a:lnTo>
                  <a:pt x="5877" y="120826"/>
                </a:lnTo>
                <a:lnTo>
                  <a:pt x="0" y="164592"/>
                </a:lnTo>
                <a:lnTo>
                  <a:pt x="0" y="822960"/>
                </a:lnTo>
                <a:lnTo>
                  <a:pt x="5877" y="866716"/>
                </a:lnTo>
                <a:lnTo>
                  <a:pt x="22464" y="906034"/>
                </a:lnTo>
                <a:lnTo>
                  <a:pt x="48196" y="939345"/>
                </a:lnTo>
                <a:lnTo>
                  <a:pt x="81505" y="965081"/>
                </a:lnTo>
                <a:lnTo>
                  <a:pt x="120826" y="981672"/>
                </a:lnTo>
                <a:lnTo>
                  <a:pt x="164591" y="987552"/>
                </a:lnTo>
                <a:lnTo>
                  <a:pt x="2464308" y="987552"/>
                </a:lnTo>
                <a:lnTo>
                  <a:pt x="2508073" y="981672"/>
                </a:lnTo>
                <a:lnTo>
                  <a:pt x="2547394" y="965081"/>
                </a:lnTo>
                <a:lnTo>
                  <a:pt x="2580703" y="939345"/>
                </a:lnTo>
                <a:lnTo>
                  <a:pt x="2606435" y="906034"/>
                </a:lnTo>
                <a:lnTo>
                  <a:pt x="2623022" y="866716"/>
                </a:lnTo>
                <a:lnTo>
                  <a:pt x="2628900" y="822960"/>
                </a:lnTo>
                <a:lnTo>
                  <a:pt x="2628900" y="164592"/>
                </a:lnTo>
                <a:lnTo>
                  <a:pt x="2623022" y="120826"/>
                </a:lnTo>
                <a:lnTo>
                  <a:pt x="2606435" y="81505"/>
                </a:lnTo>
                <a:lnTo>
                  <a:pt x="2580703" y="48196"/>
                </a:lnTo>
                <a:lnTo>
                  <a:pt x="2547394" y="22464"/>
                </a:lnTo>
                <a:lnTo>
                  <a:pt x="2508073" y="5877"/>
                </a:lnTo>
                <a:lnTo>
                  <a:pt x="2464308" y="0"/>
                </a:lnTo>
                <a:close/>
              </a:path>
            </a:pathLst>
          </a:custGeom>
          <a:solidFill>
            <a:srgbClr val="FFE699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85">
            <a:extLst>
              <a:ext uri="{FF2B5EF4-FFF2-40B4-BE49-F238E27FC236}">
                <a16:creationId xmlns:a16="http://schemas.microsoft.com/office/drawing/2014/main" id="{4A5B87EE-03E3-61EC-9C05-1373AFAD1CCC}"/>
              </a:ext>
            </a:extLst>
          </p:cNvPr>
          <p:cNvSpPr/>
          <p:nvPr/>
        </p:nvSpPr>
        <p:spPr>
          <a:xfrm>
            <a:off x="3050285" y="4949189"/>
            <a:ext cx="2628900" cy="988060"/>
          </a:xfrm>
          <a:custGeom>
            <a:avLst/>
            <a:gdLst/>
            <a:ahLst/>
            <a:cxnLst/>
            <a:rect l="l" t="t" r="r" b="b"/>
            <a:pathLst>
              <a:path w="2628900" h="988060">
                <a:moveTo>
                  <a:pt x="0" y="164592"/>
                </a:moveTo>
                <a:lnTo>
                  <a:pt x="5877" y="120826"/>
                </a:lnTo>
                <a:lnTo>
                  <a:pt x="22464" y="81505"/>
                </a:lnTo>
                <a:lnTo>
                  <a:pt x="48196" y="48196"/>
                </a:lnTo>
                <a:lnTo>
                  <a:pt x="81505" y="22464"/>
                </a:lnTo>
                <a:lnTo>
                  <a:pt x="120826" y="5877"/>
                </a:lnTo>
                <a:lnTo>
                  <a:pt x="164591" y="0"/>
                </a:lnTo>
                <a:lnTo>
                  <a:pt x="2464308" y="0"/>
                </a:lnTo>
                <a:lnTo>
                  <a:pt x="2508073" y="5877"/>
                </a:lnTo>
                <a:lnTo>
                  <a:pt x="2547394" y="22464"/>
                </a:lnTo>
                <a:lnTo>
                  <a:pt x="2580703" y="48196"/>
                </a:lnTo>
                <a:lnTo>
                  <a:pt x="2606435" y="81505"/>
                </a:lnTo>
                <a:lnTo>
                  <a:pt x="2623022" y="120826"/>
                </a:lnTo>
                <a:lnTo>
                  <a:pt x="2628900" y="164592"/>
                </a:lnTo>
                <a:lnTo>
                  <a:pt x="2628900" y="822960"/>
                </a:lnTo>
                <a:lnTo>
                  <a:pt x="2623022" y="866716"/>
                </a:lnTo>
                <a:lnTo>
                  <a:pt x="2606435" y="906034"/>
                </a:lnTo>
                <a:lnTo>
                  <a:pt x="2580703" y="939345"/>
                </a:lnTo>
                <a:lnTo>
                  <a:pt x="2547394" y="965081"/>
                </a:lnTo>
                <a:lnTo>
                  <a:pt x="2508073" y="981672"/>
                </a:lnTo>
                <a:lnTo>
                  <a:pt x="2464308" y="987552"/>
                </a:lnTo>
                <a:lnTo>
                  <a:pt x="164591" y="987552"/>
                </a:lnTo>
                <a:lnTo>
                  <a:pt x="120826" y="981672"/>
                </a:lnTo>
                <a:lnTo>
                  <a:pt x="81505" y="965081"/>
                </a:lnTo>
                <a:lnTo>
                  <a:pt x="48196" y="939345"/>
                </a:lnTo>
                <a:lnTo>
                  <a:pt x="22464" y="906034"/>
                </a:lnTo>
                <a:lnTo>
                  <a:pt x="5877" y="866716"/>
                </a:lnTo>
                <a:lnTo>
                  <a:pt x="0" y="822960"/>
                </a:lnTo>
                <a:lnTo>
                  <a:pt x="0" y="164592"/>
                </a:lnTo>
                <a:close/>
              </a:path>
            </a:pathLst>
          </a:custGeom>
          <a:ln w="19050">
            <a:solidFill>
              <a:srgbClr val="AEABA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79">
            <a:extLst>
              <a:ext uri="{FF2B5EF4-FFF2-40B4-BE49-F238E27FC236}">
                <a16:creationId xmlns:a16="http://schemas.microsoft.com/office/drawing/2014/main" id="{E6370CCF-1E5C-71EE-E445-C29FD2F8A8B3}"/>
              </a:ext>
            </a:extLst>
          </p:cNvPr>
          <p:cNvSpPr/>
          <p:nvPr/>
        </p:nvSpPr>
        <p:spPr>
          <a:xfrm>
            <a:off x="5019040" y="4842510"/>
            <a:ext cx="85725" cy="318770"/>
          </a:xfrm>
          <a:custGeom>
            <a:avLst/>
            <a:gdLst/>
            <a:ahLst/>
            <a:cxnLst/>
            <a:rect l="l" t="t" r="r" b="b"/>
            <a:pathLst>
              <a:path w="85725" h="318770">
                <a:moveTo>
                  <a:pt x="57150" y="71500"/>
                </a:moveTo>
                <a:lnTo>
                  <a:pt x="28575" y="71500"/>
                </a:lnTo>
                <a:lnTo>
                  <a:pt x="28575" y="318388"/>
                </a:lnTo>
                <a:lnTo>
                  <a:pt x="57150" y="318388"/>
                </a:lnTo>
                <a:lnTo>
                  <a:pt x="57150" y="71500"/>
                </a:lnTo>
                <a:close/>
              </a:path>
              <a:path w="85725" h="31877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23" y="71500"/>
                </a:lnTo>
                <a:lnTo>
                  <a:pt x="42925" y="0"/>
                </a:lnTo>
                <a:close/>
              </a:path>
              <a:path w="85725" h="318770">
                <a:moveTo>
                  <a:pt x="78623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623" y="715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84">
            <a:extLst>
              <a:ext uri="{FF2B5EF4-FFF2-40B4-BE49-F238E27FC236}">
                <a16:creationId xmlns:a16="http://schemas.microsoft.com/office/drawing/2014/main" id="{953280E0-E91F-DE16-1241-02BBC296125A}"/>
              </a:ext>
            </a:extLst>
          </p:cNvPr>
          <p:cNvSpPr/>
          <p:nvPr/>
        </p:nvSpPr>
        <p:spPr>
          <a:xfrm>
            <a:off x="3040315" y="4951748"/>
            <a:ext cx="2628900" cy="988060"/>
          </a:xfrm>
          <a:custGeom>
            <a:avLst/>
            <a:gdLst/>
            <a:ahLst/>
            <a:cxnLst/>
            <a:rect l="l" t="t" r="r" b="b"/>
            <a:pathLst>
              <a:path w="2628900" h="988060">
                <a:moveTo>
                  <a:pt x="2464308" y="0"/>
                </a:moveTo>
                <a:lnTo>
                  <a:pt x="164591" y="0"/>
                </a:lnTo>
                <a:lnTo>
                  <a:pt x="120826" y="5877"/>
                </a:lnTo>
                <a:lnTo>
                  <a:pt x="81505" y="22464"/>
                </a:lnTo>
                <a:lnTo>
                  <a:pt x="48196" y="48196"/>
                </a:lnTo>
                <a:lnTo>
                  <a:pt x="22464" y="81505"/>
                </a:lnTo>
                <a:lnTo>
                  <a:pt x="5877" y="120826"/>
                </a:lnTo>
                <a:lnTo>
                  <a:pt x="0" y="164592"/>
                </a:lnTo>
                <a:lnTo>
                  <a:pt x="0" y="822960"/>
                </a:lnTo>
                <a:lnTo>
                  <a:pt x="5877" y="866716"/>
                </a:lnTo>
                <a:lnTo>
                  <a:pt x="22464" y="906034"/>
                </a:lnTo>
                <a:lnTo>
                  <a:pt x="48196" y="939345"/>
                </a:lnTo>
                <a:lnTo>
                  <a:pt x="81505" y="965081"/>
                </a:lnTo>
                <a:lnTo>
                  <a:pt x="120826" y="981672"/>
                </a:lnTo>
                <a:lnTo>
                  <a:pt x="164591" y="987552"/>
                </a:lnTo>
                <a:lnTo>
                  <a:pt x="2464308" y="987552"/>
                </a:lnTo>
                <a:lnTo>
                  <a:pt x="2508073" y="981672"/>
                </a:lnTo>
                <a:lnTo>
                  <a:pt x="2547394" y="965081"/>
                </a:lnTo>
                <a:lnTo>
                  <a:pt x="2580703" y="939345"/>
                </a:lnTo>
                <a:lnTo>
                  <a:pt x="2606435" y="906034"/>
                </a:lnTo>
                <a:lnTo>
                  <a:pt x="2623022" y="866716"/>
                </a:lnTo>
                <a:lnTo>
                  <a:pt x="2628900" y="822960"/>
                </a:lnTo>
                <a:lnTo>
                  <a:pt x="2628900" y="164592"/>
                </a:lnTo>
                <a:lnTo>
                  <a:pt x="2623022" y="120826"/>
                </a:lnTo>
                <a:lnTo>
                  <a:pt x="2606435" y="81505"/>
                </a:lnTo>
                <a:lnTo>
                  <a:pt x="2580703" y="48196"/>
                </a:lnTo>
                <a:lnTo>
                  <a:pt x="2547394" y="22464"/>
                </a:lnTo>
                <a:lnTo>
                  <a:pt x="2508073" y="5877"/>
                </a:lnTo>
                <a:lnTo>
                  <a:pt x="2464308" y="0"/>
                </a:lnTo>
                <a:close/>
              </a:path>
            </a:pathLst>
          </a:custGeom>
          <a:solidFill>
            <a:srgbClr val="FFE699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85">
            <a:extLst>
              <a:ext uri="{FF2B5EF4-FFF2-40B4-BE49-F238E27FC236}">
                <a16:creationId xmlns:a16="http://schemas.microsoft.com/office/drawing/2014/main" id="{26D407EE-9916-2516-C7F1-249C80D66336}"/>
              </a:ext>
            </a:extLst>
          </p:cNvPr>
          <p:cNvSpPr/>
          <p:nvPr/>
        </p:nvSpPr>
        <p:spPr>
          <a:xfrm>
            <a:off x="3040315" y="4951748"/>
            <a:ext cx="2628900" cy="988060"/>
          </a:xfrm>
          <a:custGeom>
            <a:avLst/>
            <a:gdLst/>
            <a:ahLst/>
            <a:cxnLst/>
            <a:rect l="l" t="t" r="r" b="b"/>
            <a:pathLst>
              <a:path w="2628900" h="988060">
                <a:moveTo>
                  <a:pt x="0" y="164592"/>
                </a:moveTo>
                <a:lnTo>
                  <a:pt x="5877" y="120826"/>
                </a:lnTo>
                <a:lnTo>
                  <a:pt x="22464" y="81505"/>
                </a:lnTo>
                <a:lnTo>
                  <a:pt x="48196" y="48196"/>
                </a:lnTo>
                <a:lnTo>
                  <a:pt x="81505" y="22464"/>
                </a:lnTo>
                <a:lnTo>
                  <a:pt x="120826" y="5877"/>
                </a:lnTo>
                <a:lnTo>
                  <a:pt x="164591" y="0"/>
                </a:lnTo>
                <a:lnTo>
                  <a:pt x="2464308" y="0"/>
                </a:lnTo>
                <a:lnTo>
                  <a:pt x="2508073" y="5877"/>
                </a:lnTo>
                <a:lnTo>
                  <a:pt x="2547394" y="22464"/>
                </a:lnTo>
                <a:lnTo>
                  <a:pt x="2580703" y="48196"/>
                </a:lnTo>
                <a:lnTo>
                  <a:pt x="2606435" y="81505"/>
                </a:lnTo>
                <a:lnTo>
                  <a:pt x="2623022" y="120826"/>
                </a:lnTo>
                <a:lnTo>
                  <a:pt x="2628900" y="164592"/>
                </a:lnTo>
                <a:lnTo>
                  <a:pt x="2628900" y="822960"/>
                </a:lnTo>
                <a:lnTo>
                  <a:pt x="2623022" y="866716"/>
                </a:lnTo>
                <a:lnTo>
                  <a:pt x="2606435" y="906034"/>
                </a:lnTo>
                <a:lnTo>
                  <a:pt x="2580703" y="939345"/>
                </a:lnTo>
                <a:lnTo>
                  <a:pt x="2547394" y="965081"/>
                </a:lnTo>
                <a:lnTo>
                  <a:pt x="2508073" y="981672"/>
                </a:lnTo>
                <a:lnTo>
                  <a:pt x="2464308" y="987552"/>
                </a:lnTo>
                <a:lnTo>
                  <a:pt x="164591" y="987552"/>
                </a:lnTo>
                <a:lnTo>
                  <a:pt x="120826" y="981672"/>
                </a:lnTo>
                <a:lnTo>
                  <a:pt x="81505" y="965081"/>
                </a:lnTo>
                <a:lnTo>
                  <a:pt x="48196" y="939345"/>
                </a:lnTo>
                <a:lnTo>
                  <a:pt x="22464" y="906034"/>
                </a:lnTo>
                <a:lnTo>
                  <a:pt x="5877" y="866716"/>
                </a:lnTo>
                <a:lnTo>
                  <a:pt x="0" y="822960"/>
                </a:lnTo>
                <a:lnTo>
                  <a:pt x="0" y="164592"/>
                </a:lnTo>
                <a:close/>
              </a:path>
            </a:pathLst>
          </a:custGeom>
          <a:ln w="19050">
            <a:solidFill>
              <a:srgbClr val="AEABA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86">
            <a:extLst>
              <a:ext uri="{FF2B5EF4-FFF2-40B4-BE49-F238E27FC236}">
                <a16:creationId xmlns:a16="http://schemas.microsoft.com/office/drawing/2014/main" id="{2F959C67-98E0-D7F0-776D-667D39CE012C}"/>
              </a:ext>
            </a:extLst>
          </p:cNvPr>
          <p:cNvSpPr txBox="1"/>
          <p:nvPr/>
        </p:nvSpPr>
        <p:spPr>
          <a:xfrm>
            <a:off x="3244723" y="4981447"/>
            <a:ext cx="12725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Anomaly</a:t>
            </a:r>
            <a:r>
              <a:rPr sz="1000" b="1" spc="-2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0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generation</a:t>
            </a:r>
            <a:endParaRPr sz="1000" dirty="0">
              <a:solidFill>
                <a:srgbClr val="FF0000"/>
              </a:solidFill>
              <a:latin typeface="Noto Sans CJK HK"/>
              <a:cs typeface="Noto Sans CJK HK"/>
            </a:endParaRPr>
          </a:p>
        </p:txBody>
      </p:sp>
      <p:grpSp>
        <p:nvGrpSpPr>
          <p:cNvPr id="42" name="object 87">
            <a:extLst>
              <a:ext uri="{FF2B5EF4-FFF2-40B4-BE49-F238E27FC236}">
                <a16:creationId xmlns:a16="http://schemas.microsoft.com/office/drawing/2014/main" id="{94F9F84F-6BBA-6398-BAB2-D09B79958DD2}"/>
              </a:ext>
            </a:extLst>
          </p:cNvPr>
          <p:cNvGrpSpPr/>
          <p:nvPr/>
        </p:nvGrpSpPr>
        <p:grpSpPr>
          <a:xfrm>
            <a:off x="3758946" y="5169408"/>
            <a:ext cx="1805559" cy="546100"/>
            <a:chOff x="3758946" y="5169408"/>
            <a:chExt cx="1805559" cy="546100"/>
          </a:xfrm>
        </p:grpSpPr>
        <p:sp>
          <p:nvSpPr>
            <p:cNvPr id="43" name="object 89">
              <a:extLst>
                <a:ext uri="{FF2B5EF4-FFF2-40B4-BE49-F238E27FC236}">
                  <a16:creationId xmlns:a16="http://schemas.microsoft.com/office/drawing/2014/main" id="{0EF7B475-55D3-5656-13FF-1A8CCE903FB3}"/>
                </a:ext>
              </a:extLst>
            </p:cNvPr>
            <p:cNvSpPr/>
            <p:nvPr/>
          </p:nvSpPr>
          <p:spPr>
            <a:xfrm>
              <a:off x="4046220" y="5169408"/>
              <a:ext cx="1518285" cy="546100"/>
            </a:xfrm>
            <a:custGeom>
              <a:avLst/>
              <a:gdLst/>
              <a:ahLst/>
              <a:cxnLst/>
              <a:rect l="l" t="t" r="r" b="b"/>
              <a:pathLst>
                <a:path w="1518285" h="546100">
                  <a:moveTo>
                    <a:pt x="1517903" y="0"/>
                  </a:moveTo>
                  <a:lnTo>
                    <a:pt x="0" y="0"/>
                  </a:lnTo>
                  <a:lnTo>
                    <a:pt x="0" y="545592"/>
                  </a:lnTo>
                  <a:lnTo>
                    <a:pt x="1517903" y="545592"/>
                  </a:lnTo>
                  <a:lnTo>
                    <a:pt x="1517903" y="0"/>
                  </a:lnTo>
                  <a:close/>
                </a:path>
              </a:pathLst>
            </a:custGeom>
            <a:solidFill>
              <a:srgbClr val="AEABAB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91">
              <a:extLst>
                <a:ext uri="{FF2B5EF4-FFF2-40B4-BE49-F238E27FC236}">
                  <a16:creationId xmlns:a16="http://schemas.microsoft.com/office/drawing/2014/main" id="{FB8CC416-34B6-71DE-4FF9-B852DF1B86A6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8946" y="5400040"/>
              <a:ext cx="233679" cy="85725"/>
            </a:xfrm>
            <a:prstGeom prst="rect">
              <a:avLst/>
            </a:prstGeom>
          </p:spPr>
        </p:pic>
      </p:grpSp>
      <p:pic>
        <p:nvPicPr>
          <p:cNvPr id="45" name="圖片 7">
            <a:extLst>
              <a:ext uri="{FF2B5EF4-FFF2-40B4-BE49-F238E27FC236}">
                <a16:creationId xmlns:a16="http://schemas.microsoft.com/office/drawing/2014/main" id="{43E91E63-2796-214C-54BB-22D33436F0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439" y="5194044"/>
            <a:ext cx="463150" cy="463150"/>
          </a:xfrm>
          <a:prstGeom prst="rect">
            <a:avLst/>
          </a:prstGeom>
        </p:spPr>
      </p:pic>
      <p:pic>
        <p:nvPicPr>
          <p:cNvPr id="46" name="圖片 18">
            <a:extLst>
              <a:ext uri="{FF2B5EF4-FFF2-40B4-BE49-F238E27FC236}">
                <a16:creationId xmlns:a16="http://schemas.microsoft.com/office/drawing/2014/main" id="{3F11B8F1-04D5-AB44-E0C8-04906EE284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2607" y="5194044"/>
            <a:ext cx="463150" cy="463150"/>
          </a:xfrm>
          <a:prstGeom prst="rect">
            <a:avLst/>
          </a:prstGeom>
        </p:spPr>
      </p:pic>
      <p:pic>
        <p:nvPicPr>
          <p:cNvPr id="47" name="圖片 20">
            <a:extLst>
              <a:ext uri="{FF2B5EF4-FFF2-40B4-BE49-F238E27FC236}">
                <a16:creationId xmlns:a16="http://schemas.microsoft.com/office/drawing/2014/main" id="{4FA60FDF-B042-A6B7-AF0F-A47EB21C07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605" y="5175794"/>
            <a:ext cx="485453" cy="485453"/>
          </a:xfrm>
          <a:prstGeom prst="rect">
            <a:avLst/>
          </a:prstGeom>
        </p:spPr>
      </p:pic>
      <p:pic>
        <p:nvPicPr>
          <p:cNvPr id="48" name="圖片 14">
            <a:extLst>
              <a:ext uri="{FF2B5EF4-FFF2-40B4-BE49-F238E27FC236}">
                <a16:creationId xmlns:a16="http://schemas.microsoft.com/office/drawing/2014/main" id="{1E888DE4-44F6-FCEF-3B60-86E8A2BB2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936" y="5214562"/>
            <a:ext cx="489190" cy="489190"/>
          </a:xfrm>
          <a:prstGeom prst="rect">
            <a:avLst/>
          </a:prstGeom>
        </p:spPr>
      </p:pic>
      <p:sp>
        <p:nvSpPr>
          <p:cNvPr id="49" name="object 14">
            <a:extLst>
              <a:ext uri="{FF2B5EF4-FFF2-40B4-BE49-F238E27FC236}">
                <a16:creationId xmlns:a16="http://schemas.microsoft.com/office/drawing/2014/main" id="{938CDA6C-8CAE-B4AB-72B5-5536C39E1832}"/>
              </a:ext>
            </a:extLst>
          </p:cNvPr>
          <p:cNvSpPr/>
          <p:nvPr/>
        </p:nvSpPr>
        <p:spPr>
          <a:xfrm>
            <a:off x="2172208" y="2915665"/>
            <a:ext cx="6324600" cy="2541905"/>
          </a:xfrm>
          <a:custGeom>
            <a:avLst/>
            <a:gdLst/>
            <a:ahLst/>
            <a:cxnLst/>
            <a:rect l="l" t="t" r="r" b="b"/>
            <a:pathLst>
              <a:path w="6324600" h="2541904">
                <a:moveTo>
                  <a:pt x="878459" y="2512326"/>
                </a:moveTo>
                <a:lnTo>
                  <a:pt x="57150" y="2512326"/>
                </a:lnTo>
                <a:lnTo>
                  <a:pt x="57150" y="1651381"/>
                </a:lnTo>
                <a:lnTo>
                  <a:pt x="85725" y="1651381"/>
                </a:lnTo>
                <a:lnTo>
                  <a:pt x="78549" y="1637030"/>
                </a:lnTo>
                <a:lnTo>
                  <a:pt x="42926" y="1565656"/>
                </a:lnTo>
                <a:lnTo>
                  <a:pt x="0" y="1651381"/>
                </a:lnTo>
                <a:lnTo>
                  <a:pt x="28575" y="1651381"/>
                </a:lnTo>
                <a:lnTo>
                  <a:pt x="28575" y="2540889"/>
                </a:lnTo>
                <a:lnTo>
                  <a:pt x="878459" y="2540889"/>
                </a:lnTo>
                <a:lnTo>
                  <a:pt x="878459" y="2526665"/>
                </a:lnTo>
                <a:lnTo>
                  <a:pt x="878459" y="2512326"/>
                </a:lnTo>
                <a:close/>
              </a:path>
              <a:path w="6324600" h="2541904">
                <a:moveTo>
                  <a:pt x="3903345" y="157099"/>
                </a:moveTo>
                <a:lnTo>
                  <a:pt x="3874770" y="157099"/>
                </a:lnTo>
                <a:lnTo>
                  <a:pt x="3874770" y="28575"/>
                </a:lnTo>
                <a:lnTo>
                  <a:pt x="3874770" y="14224"/>
                </a:lnTo>
                <a:lnTo>
                  <a:pt x="3874770" y="0"/>
                </a:lnTo>
                <a:lnTo>
                  <a:pt x="28575" y="0"/>
                </a:lnTo>
                <a:lnTo>
                  <a:pt x="28575" y="431419"/>
                </a:lnTo>
                <a:lnTo>
                  <a:pt x="57150" y="431419"/>
                </a:lnTo>
                <a:lnTo>
                  <a:pt x="57150" y="28575"/>
                </a:lnTo>
                <a:lnTo>
                  <a:pt x="3846195" y="28575"/>
                </a:lnTo>
                <a:lnTo>
                  <a:pt x="3846195" y="157099"/>
                </a:lnTo>
                <a:lnTo>
                  <a:pt x="3817620" y="157099"/>
                </a:lnTo>
                <a:lnTo>
                  <a:pt x="3860419" y="242824"/>
                </a:lnTo>
                <a:lnTo>
                  <a:pt x="3896156" y="171450"/>
                </a:lnTo>
                <a:lnTo>
                  <a:pt x="3903345" y="157099"/>
                </a:lnTo>
                <a:close/>
              </a:path>
              <a:path w="6324600" h="2541904">
                <a:moveTo>
                  <a:pt x="6324600" y="2000377"/>
                </a:moveTo>
                <a:lnTo>
                  <a:pt x="6317475" y="1986153"/>
                </a:lnTo>
                <a:lnTo>
                  <a:pt x="6281674" y="1914652"/>
                </a:lnTo>
                <a:lnTo>
                  <a:pt x="6238875" y="2000377"/>
                </a:lnTo>
                <a:lnTo>
                  <a:pt x="6267450" y="2000377"/>
                </a:lnTo>
                <a:lnTo>
                  <a:pt x="6267450" y="2513330"/>
                </a:lnTo>
                <a:lnTo>
                  <a:pt x="3506978" y="2513330"/>
                </a:lnTo>
                <a:lnTo>
                  <a:pt x="3506978" y="2541905"/>
                </a:lnTo>
                <a:lnTo>
                  <a:pt x="6296025" y="2541905"/>
                </a:lnTo>
                <a:lnTo>
                  <a:pt x="6296025" y="2527554"/>
                </a:lnTo>
                <a:lnTo>
                  <a:pt x="6296025" y="2513330"/>
                </a:lnTo>
                <a:lnTo>
                  <a:pt x="6296025" y="2000377"/>
                </a:lnTo>
                <a:lnTo>
                  <a:pt x="6324600" y="200037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82">
            <a:extLst>
              <a:ext uri="{FF2B5EF4-FFF2-40B4-BE49-F238E27FC236}">
                <a16:creationId xmlns:a16="http://schemas.microsoft.com/office/drawing/2014/main" id="{6C1EE499-8DE8-013F-FD63-9BCAD48211CE}"/>
              </a:ext>
            </a:extLst>
          </p:cNvPr>
          <p:cNvSpPr/>
          <p:nvPr/>
        </p:nvSpPr>
        <p:spPr>
          <a:xfrm>
            <a:off x="1440368" y="2616072"/>
            <a:ext cx="9400540" cy="3481070"/>
          </a:xfrm>
          <a:custGeom>
            <a:avLst/>
            <a:gdLst/>
            <a:ahLst/>
            <a:cxnLst/>
            <a:rect l="l" t="t" r="r" b="b"/>
            <a:pathLst>
              <a:path w="9400540" h="3481070">
                <a:moveTo>
                  <a:pt x="9241790" y="0"/>
                </a:moveTo>
                <a:lnTo>
                  <a:pt x="158242" y="0"/>
                </a:lnTo>
                <a:lnTo>
                  <a:pt x="108222" y="8069"/>
                </a:lnTo>
                <a:lnTo>
                  <a:pt x="64783" y="30536"/>
                </a:lnTo>
                <a:lnTo>
                  <a:pt x="30529" y="64794"/>
                </a:lnTo>
                <a:lnTo>
                  <a:pt x="8066" y="108232"/>
                </a:lnTo>
                <a:lnTo>
                  <a:pt x="0" y="158241"/>
                </a:lnTo>
                <a:lnTo>
                  <a:pt x="0" y="3322574"/>
                </a:lnTo>
                <a:lnTo>
                  <a:pt x="8066" y="3372588"/>
                </a:lnTo>
                <a:lnTo>
                  <a:pt x="30529" y="3416027"/>
                </a:lnTo>
                <a:lnTo>
                  <a:pt x="64783" y="3450282"/>
                </a:lnTo>
                <a:lnTo>
                  <a:pt x="108222" y="3472748"/>
                </a:lnTo>
                <a:lnTo>
                  <a:pt x="158242" y="3480816"/>
                </a:lnTo>
                <a:lnTo>
                  <a:pt x="9241790" y="3480816"/>
                </a:lnTo>
                <a:lnTo>
                  <a:pt x="9291799" y="3472748"/>
                </a:lnTo>
                <a:lnTo>
                  <a:pt x="9335237" y="3450282"/>
                </a:lnTo>
                <a:lnTo>
                  <a:pt x="9369495" y="3416027"/>
                </a:lnTo>
                <a:lnTo>
                  <a:pt x="9391962" y="3372588"/>
                </a:lnTo>
                <a:lnTo>
                  <a:pt x="9400032" y="3322574"/>
                </a:lnTo>
                <a:lnTo>
                  <a:pt x="9400032" y="158241"/>
                </a:lnTo>
                <a:lnTo>
                  <a:pt x="9391962" y="108232"/>
                </a:lnTo>
                <a:lnTo>
                  <a:pt x="9369495" y="64794"/>
                </a:lnTo>
                <a:lnTo>
                  <a:pt x="9335237" y="30536"/>
                </a:lnTo>
                <a:lnTo>
                  <a:pt x="9291799" y="8069"/>
                </a:lnTo>
                <a:lnTo>
                  <a:pt x="9241790" y="0"/>
                </a:lnTo>
                <a:close/>
              </a:path>
            </a:pathLst>
          </a:custGeom>
          <a:solidFill>
            <a:srgbClr val="FFFFFF">
              <a:alpha val="85096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8BAC052-74FA-9147-A248-0A3F0B800DE7}"/>
              </a:ext>
            </a:extLst>
          </p:cNvPr>
          <p:cNvGrpSpPr/>
          <p:nvPr/>
        </p:nvGrpSpPr>
        <p:grpSpPr>
          <a:xfrm>
            <a:off x="5793485" y="3011804"/>
            <a:ext cx="4762247" cy="1645938"/>
            <a:chOff x="5793485" y="3011804"/>
            <a:chExt cx="4762247" cy="1645938"/>
          </a:xfrm>
        </p:grpSpPr>
        <p:sp>
          <p:nvSpPr>
            <p:cNvPr id="52" name="object 43">
              <a:extLst>
                <a:ext uri="{FF2B5EF4-FFF2-40B4-BE49-F238E27FC236}">
                  <a16:creationId xmlns:a16="http://schemas.microsoft.com/office/drawing/2014/main" id="{4ADB770D-D501-2C10-8057-19FC67341BD7}"/>
                </a:ext>
              </a:extLst>
            </p:cNvPr>
            <p:cNvSpPr/>
            <p:nvPr/>
          </p:nvSpPr>
          <p:spPr>
            <a:xfrm>
              <a:off x="6438138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70104" y="0"/>
                  </a:moveTo>
                  <a:lnTo>
                    <a:pt x="0" y="0"/>
                  </a:lnTo>
                  <a:lnTo>
                    <a:pt x="0" y="867156"/>
                  </a:lnTo>
                  <a:lnTo>
                    <a:pt x="70104" y="867156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4">
              <a:extLst>
                <a:ext uri="{FF2B5EF4-FFF2-40B4-BE49-F238E27FC236}">
                  <a16:creationId xmlns:a16="http://schemas.microsoft.com/office/drawing/2014/main" id="{5039CC40-1802-05BB-8AE2-350A54F4A771}"/>
                </a:ext>
              </a:extLst>
            </p:cNvPr>
            <p:cNvSpPr/>
            <p:nvPr/>
          </p:nvSpPr>
          <p:spPr>
            <a:xfrm>
              <a:off x="6438138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0" y="867156"/>
                  </a:moveTo>
                  <a:lnTo>
                    <a:pt x="70104" y="867156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867156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76">
              <a:extLst>
                <a:ext uri="{FF2B5EF4-FFF2-40B4-BE49-F238E27FC236}">
                  <a16:creationId xmlns:a16="http://schemas.microsoft.com/office/drawing/2014/main" id="{86380E50-F652-DCF1-3F7F-6FF9EDD3CEC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8682" y="3871467"/>
              <a:ext cx="198754" cy="85725"/>
            </a:xfrm>
            <a:prstGeom prst="rect">
              <a:avLst/>
            </a:prstGeom>
          </p:spPr>
        </p:pic>
        <p:pic>
          <p:nvPicPr>
            <p:cNvPr id="55" name="圖片 14">
              <a:extLst>
                <a:ext uri="{FF2B5EF4-FFF2-40B4-BE49-F238E27FC236}">
                  <a16:creationId xmlns:a16="http://schemas.microsoft.com/office/drawing/2014/main" id="{68E6D115-BACB-B14B-186A-FA13FBC3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06896" y="3605626"/>
              <a:ext cx="99978" cy="595006"/>
            </a:xfrm>
            <a:prstGeom prst="rect">
              <a:avLst/>
            </a:prstGeom>
          </p:spPr>
        </p:pic>
        <p:pic>
          <p:nvPicPr>
            <p:cNvPr id="56" name="圖片 20">
              <a:extLst>
                <a:ext uri="{FF2B5EF4-FFF2-40B4-BE49-F238E27FC236}">
                  <a16:creationId xmlns:a16="http://schemas.microsoft.com/office/drawing/2014/main" id="{0B9570C2-53F1-C498-EDC5-EA19D0352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3374" y="3616992"/>
              <a:ext cx="97264" cy="600984"/>
            </a:xfrm>
            <a:prstGeom prst="rect">
              <a:avLst/>
            </a:prstGeom>
          </p:spPr>
        </p:pic>
        <p:sp>
          <p:nvSpPr>
            <p:cNvPr id="57" name="object 16">
              <a:extLst>
                <a:ext uri="{FF2B5EF4-FFF2-40B4-BE49-F238E27FC236}">
                  <a16:creationId xmlns:a16="http://schemas.microsoft.com/office/drawing/2014/main" id="{E3A8D89A-4080-6CED-A628-FDC5E7D27FEC}"/>
                </a:ext>
              </a:extLst>
            </p:cNvPr>
            <p:cNvSpPr txBox="1"/>
            <p:nvPr/>
          </p:nvSpPr>
          <p:spPr>
            <a:xfrm>
              <a:off x="5793485" y="3011804"/>
              <a:ext cx="262636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68960">
                <a:lnSpc>
                  <a:spcPts val="1390"/>
                </a:lnSpc>
                <a:spcBef>
                  <a:spcPts val="100"/>
                </a:spcBef>
              </a:pPr>
              <a:r>
                <a:rPr sz="1200" b="1" spc="-25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Discriminative</a:t>
              </a:r>
              <a:r>
                <a:rPr sz="1200" b="1" spc="65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 </a:t>
              </a:r>
              <a:r>
                <a:rPr sz="1200" b="1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sub-</a:t>
              </a:r>
              <a:r>
                <a:rPr sz="1200" b="1" spc="-10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network</a:t>
              </a:r>
              <a:endParaRPr sz="1200" dirty="0">
                <a:solidFill>
                  <a:srgbClr val="FF0000"/>
                </a:solidFill>
                <a:latin typeface="Noto Sans CJK HK"/>
                <a:cs typeface="Noto Sans CJK HK"/>
              </a:endParaRPr>
            </a:p>
            <a:p>
              <a:pPr marL="12700">
                <a:lnSpc>
                  <a:spcPts val="1150"/>
                </a:lnSpc>
              </a:pPr>
              <a:r>
                <a:rPr sz="1000" b="1" spc="-10" dirty="0">
                  <a:latin typeface="Noto Sans CJK HK"/>
                  <a:cs typeface="Noto Sans CJK HK"/>
                </a:rPr>
                <a:t>concat</a:t>
              </a:r>
              <a:endParaRPr sz="1000" dirty="0">
                <a:latin typeface="Noto Sans CJK HK"/>
                <a:cs typeface="Noto Sans CJK HK"/>
              </a:endParaRPr>
            </a:p>
          </p:txBody>
        </p:sp>
        <p:pic>
          <p:nvPicPr>
            <p:cNvPr id="58" name="object 17">
              <a:extLst>
                <a:ext uri="{FF2B5EF4-FFF2-40B4-BE49-F238E27FC236}">
                  <a16:creationId xmlns:a16="http://schemas.microsoft.com/office/drawing/2014/main" id="{BAC4C903-0707-0110-6933-0339A180547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9688" y="3827526"/>
              <a:ext cx="85725" cy="173862"/>
            </a:xfrm>
            <a:prstGeom prst="rect">
              <a:avLst/>
            </a:prstGeom>
          </p:spPr>
        </p:pic>
        <p:sp>
          <p:nvSpPr>
            <p:cNvPr id="59" name="object 41">
              <a:extLst>
                <a:ext uri="{FF2B5EF4-FFF2-40B4-BE49-F238E27FC236}">
                  <a16:creationId xmlns:a16="http://schemas.microsoft.com/office/drawing/2014/main" id="{8334FFEA-1BC9-EB93-79B3-063FF7D38C1D}"/>
                </a:ext>
              </a:extLst>
            </p:cNvPr>
            <p:cNvSpPr/>
            <p:nvPr/>
          </p:nvSpPr>
          <p:spPr>
            <a:xfrm>
              <a:off x="6552438" y="3434333"/>
              <a:ext cx="981075" cy="222885"/>
            </a:xfrm>
            <a:custGeom>
              <a:avLst/>
              <a:gdLst/>
              <a:ahLst/>
              <a:cxnLst/>
              <a:rect l="l" t="t" r="r" b="b"/>
              <a:pathLst>
                <a:path w="981075" h="222885">
                  <a:moveTo>
                    <a:pt x="733933" y="182880"/>
                  </a:moveTo>
                  <a:lnTo>
                    <a:pt x="716356" y="174498"/>
                  </a:lnTo>
                  <a:lnTo>
                    <a:pt x="656971" y="146177"/>
                  </a:lnTo>
                  <a:lnTo>
                    <a:pt x="657491" y="174739"/>
                  </a:lnTo>
                  <a:lnTo>
                    <a:pt x="245237" y="182499"/>
                  </a:lnTo>
                  <a:lnTo>
                    <a:pt x="245491" y="201549"/>
                  </a:lnTo>
                  <a:lnTo>
                    <a:pt x="657834" y="193789"/>
                  </a:lnTo>
                  <a:lnTo>
                    <a:pt x="658368" y="222377"/>
                  </a:lnTo>
                  <a:lnTo>
                    <a:pt x="733933" y="182880"/>
                  </a:lnTo>
                  <a:close/>
                </a:path>
                <a:path w="981075" h="222885">
                  <a:moveTo>
                    <a:pt x="851916" y="109728"/>
                  </a:moveTo>
                  <a:lnTo>
                    <a:pt x="832866" y="100203"/>
                  </a:lnTo>
                  <a:lnTo>
                    <a:pt x="775716" y="71628"/>
                  </a:lnTo>
                  <a:lnTo>
                    <a:pt x="775716" y="100203"/>
                  </a:lnTo>
                  <a:lnTo>
                    <a:pt x="128016" y="100203"/>
                  </a:lnTo>
                  <a:lnTo>
                    <a:pt x="128016" y="119253"/>
                  </a:lnTo>
                  <a:lnTo>
                    <a:pt x="775716" y="119253"/>
                  </a:lnTo>
                  <a:lnTo>
                    <a:pt x="775716" y="147828"/>
                  </a:lnTo>
                  <a:lnTo>
                    <a:pt x="832866" y="119253"/>
                  </a:lnTo>
                  <a:lnTo>
                    <a:pt x="851916" y="109728"/>
                  </a:lnTo>
                  <a:close/>
                </a:path>
                <a:path w="981075" h="222885">
                  <a:moveTo>
                    <a:pt x="980567" y="38100"/>
                  </a:moveTo>
                  <a:lnTo>
                    <a:pt x="961517" y="28575"/>
                  </a:lnTo>
                  <a:lnTo>
                    <a:pt x="904367" y="0"/>
                  </a:lnTo>
                  <a:lnTo>
                    <a:pt x="904367" y="28575"/>
                  </a:lnTo>
                  <a:lnTo>
                    <a:pt x="0" y="28575"/>
                  </a:lnTo>
                  <a:lnTo>
                    <a:pt x="0" y="47625"/>
                  </a:lnTo>
                  <a:lnTo>
                    <a:pt x="904367" y="47625"/>
                  </a:lnTo>
                  <a:lnTo>
                    <a:pt x="904367" y="76200"/>
                  </a:lnTo>
                  <a:lnTo>
                    <a:pt x="961517" y="47625"/>
                  </a:lnTo>
                  <a:lnTo>
                    <a:pt x="980567" y="3810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42">
              <a:extLst>
                <a:ext uri="{FF2B5EF4-FFF2-40B4-BE49-F238E27FC236}">
                  <a16:creationId xmlns:a16="http://schemas.microsoft.com/office/drawing/2014/main" id="{6289B2AF-0C22-A44B-A4B5-F159D2FDB490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36232" y="3663314"/>
              <a:ext cx="211963" cy="76073"/>
            </a:xfrm>
            <a:prstGeom prst="rect">
              <a:avLst/>
            </a:prstGeom>
          </p:spPr>
        </p:pic>
        <p:sp>
          <p:nvSpPr>
            <p:cNvPr id="62" name="object 45">
              <a:extLst>
                <a:ext uri="{FF2B5EF4-FFF2-40B4-BE49-F238E27FC236}">
                  <a16:creationId xmlns:a16="http://schemas.microsoft.com/office/drawing/2014/main" id="{A500FD2B-4411-9CB9-69BC-EF31BEA40BEA}"/>
                </a:ext>
              </a:extLst>
            </p:cNvPr>
            <p:cNvSpPr/>
            <p:nvPr/>
          </p:nvSpPr>
          <p:spPr>
            <a:xfrm>
              <a:off x="656158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70103" y="0"/>
                  </a:moveTo>
                  <a:lnTo>
                    <a:pt x="0" y="0"/>
                  </a:lnTo>
                  <a:lnTo>
                    <a:pt x="0" y="748283"/>
                  </a:lnTo>
                  <a:lnTo>
                    <a:pt x="70103" y="74828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46">
              <a:extLst>
                <a:ext uri="{FF2B5EF4-FFF2-40B4-BE49-F238E27FC236}">
                  <a16:creationId xmlns:a16="http://schemas.microsoft.com/office/drawing/2014/main" id="{7E47BEE6-E70E-4C56-B026-0EF883DF2719}"/>
                </a:ext>
              </a:extLst>
            </p:cNvPr>
            <p:cNvSpPr/>
            <p:nvPr/>
          </p:nvSpPr>
          <p:spPr>
            <a:xfrm>
              <a:off x="656158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0" y="748283"/>
                  </a:moveTo>
                  <a:lnTo>
                    <a:pt x="70103" y="748283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48283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47">
              <a:extLst>
                <a:ext uri="{FF2B5EF4-FFF2-40B4-BE49-F238E27FC236}">
                  <a16:creationId xmlns:a16="http://schemas.microsoft.com/office/drawing/2014/main" id="{F90C7DD2-EF13-2E1F-8CE7-3EAA6B978F08}"/>
                </a:ext>
              </a:extLst>
            </p:cNvPr>
            <p:cNvSpPr/>
            <p:nvPr/>
          </p:nvSpPr>
          <p:spPr>
            <a:xfrm>
              <a:off x="6685026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70103" y="0"/>
                  </a:moveTo>
                  <a:lnTo>
                    <a:pt x="0" y="0"/>
                  </a:lnTo>
                  <a:lnTo>
                    <a:pt x="0" y="629411"/>
                  </a:lnTo>
                  <a:lnTo>
                    <a:pt x="70103" y="62941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48">
              <a:extLst>
                <a:ext uri="{FF2B5EF4-FFF2-40B4-BE49-F238E27FC236}">
                  <a16:creationId xmlns:a16="http://schemas.microsoft.com/office/drawing/2014/main" id="{DE82028B-AA06-94D3-D8ED-7EDD1C27DA0F}"/>
                </a:ext>
              </a:extLst>
            </p:cNvPr>
            <p:cNvSpPr/>
            <p:nvPr/>
          </p:nvSpPr>
          <p:spPr>
            <a:xfrm>
              <a:off x="6685026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0" y="629411"/>
                  </a:moveTo>
                  <a:lnTo>
                    <a:pt x="70103" y="62941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29411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49">
              <a:extLst>
                <a:ext uri="{FF2B5EF4-FFF2-40B4-BE49-F238E27FC236}">
                  <a16:creationId xmlns:a16="http://schemas.microsoft.com/office/drawing/2014/main" id="{A2124145-634A-315F-CD3E-C0A95A30AD44}"/>
                </a:ext>
              </a:extLst>
            </p:cNvPr>
            <p:cNvSpPr/>
            <p:nvPr/>
          </p:nvSpPr>
          <p:spPr>
            <a:xfrm>
              <a:off x="6808470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70103" y="0"/>
                  </a:moveTo>
                  <a:lnTo>
                    <a:pt x="0" y="0"/>
                  </a:lnTo>
                  <a:lnTo>
                    <a:pt x="0" y="512064"/>
                  </a:lnTo>
                  <a:lnTo>
                    <a:pt x="70103" y="51206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50">
              <a:extLst>
                <a:ext uri="{FF2B5EF4-FFF2-40B4-BE49-F238E27FC236}">
                  <a16:creationId xmlns:a16="http://schemas.microsoft.com/office/drawing/2014/main" id="{E1F7301B-8321-0478-6544-6A89C9F7949A}"/>
                </a:ext>
              </a:extLst>
            </p:cNvPr>
            <p:cNvSpPr/>
            <p:nvPr/>
          </p:nvSpPr>
          <p:spPr>
            <a:xfrm>
              <a:off x="6808470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0" y="512064"/>
                  </a:moveTo>
                  <a:lnTo>
                    <a:pt x="70103" y="51206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1206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1">
              <a:extLst>
                <a:ext uri="{FF2B5EF4-FFF2-40B4-BE49-F238E27FC236}">
                  <a16:creationId xmlns:a16="http://schemas.microsoft.com/office/drawing/2014/main" id="{23A21AE3-52CD-7776-BCF0-2034AD3DDDAD}"/>
                </a:ext>
              </a:extLst>
            </p:cNvPr>
            <p:cNvSpPr/>
            <p:nvPr/>
          </p:nvSpPr>
          <p:spPr>
            <a:xfrm>
              <a:off x="6931914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70103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70103" y="27584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52">
              <a:extLst>
                <a:ext uri="{FF2B5EF4-FFF2-40B4-BE49-F238E27FC236}">
                  <a16:creationId xmlns:a16="http://schemas.microsoft.com/office/drawing/2014/main" id="{9AD5EB42-5D83-F9D2-521F-E08A8D7F6E17}"/>
                </a:ext>
              </a:extLst>
            </p:cNvPr>
            <p:cNvSpPr/>
            <p:nvPr/>
          </p:nvSpPr>
          <p:spPr>
            <a:xfrm>
              <a:off x="6931914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0" y="275844"/>
                  </a:moveTo>
                  <a:lnTo>
                    <a:pt x="70103" y="27584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53">
              <a:extLst>
                <a:ext uri="{FF2B5EF4-FFF2-40B4-BE49-F238E27FC236}">
                  <a16:creationId xmlns:a16="http://schemas.microsoft.com/office/drawing/2014/main" id="{1A518653-2AFB-8D3D-AFDA-91EE02FF58F2}"/>
                </a:ext>
              </a:extLst>
            </p:cNvPr>
            <p:cNvSpPr/>
            <p:nvPr/>
          </p:nvSpPr>
          <p:spPr>
            <a:xfrm>
              <a:off x="7576566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70103" y="0"/>
                  </a:moveTo>
                  <a:lnTo>
                    <a:pt x="0" y="0"/>
                  </a:lnTo>
                  <a:lnTo>
                    <a:pt x="0" y="867156"/>
                  </a:lnTo>
                  <a:lnTo>
                    <a:pt x="70103" y="867156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54">
              <a:extLst>
                <a:ext uri="{FF2B5EF4-FFF2-40B4-BE49-F238E27FC236}">
                  <a16:creationId xmlns:a16="http://schemas.microsoft.com/office/drawing/2014/main" id="{B1DC4632-D954-C354-4ECD-5C86B4D40779}"/>
                </a:ext>
              </a:extLst>
            </p:cNvPr>
            <p:cNvSpPr/>
            <p:nvPr/>
          </p:nvSpPr>
          <p:spPr>
            <a:xfrm>
              <a:off x="7576566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0" y="867156"/>
                  </a:moveTo>
                  <a:lnTo>
                    <a:pt x="70103" y="867156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867156"/>
                  </a:lnTo>
                  <a:close/>
                </a:path>
              </a:pathLst>
            </a:custGeom>
            <a:ln w="1904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55">
              <a:extLst>
                <a:ext uri="{FF2B5EF4-FFF2-40B4-BE49-F238E27FC236}">
                  <a16:creationId xmlns:a16="http://schemas.microsoft.com/office/drawing/2014/main" id="{D5E914FA-EE0E-779A-14A2-391BB6138D8C}"/>
                </a:ext>
              </a:extLst>
            </p:cNvPr>
            <p:cNvSpPr/>
            <p:nvPr/>
          </p:nvSpPr>
          <p:spPr>
            <a:xfrm>
              <a:off x="745312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70103" y="0"/>
                  </a:moveTo>
                  <a:lnTo>
                    <a:pt x="0" y="0"/>
                  </a:lnTo>
                  <a:lnTo>
                    <a:pt x="0" y="748283"/>
                  </a:lnTo>
                  <a:lnTo>
                    <a:pt x="70103" y="74828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56">
              <a:extLst>
                <a:ext uri="{FF2B5EF4-FFF2-40B4-BE49-F238E27FC236}">
                  <a16:creationId xmlns:a16="http://schemas.microsoft.com/office/drawing/2014/main" id="{62E7C06D-5C18-D085-E6FE-FA71294395B0}"/>
                </a:ext>
              </a:extLst>
            </p:cNvPr>
            <p:cNvSpPr/>
            <p:nvPr/>
          </p:nvSpPr>
          <p:spPr>
            <a:xfrm>
              <a:off x="745312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0" y="748283"/>
                  </a:moveTo>
                  <a:lnTo>
                    <a:pt x="70103" y="748283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48283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7">
              <a:extLst>
                <a:ext uri="{FF2B5EF4-FFF2-40B4-BE49-F238E27FC236}">
                  <a16:creationId xmlns:a16="http://schemas.microsoft.com/office/drawing/2014/main" id="{3A99A256-D771-CF01-D3DB-339D7FE9F871}"/>
                </a:ext>
              </a:extLst>
            </p:cNvPr>
            <p:cNvSpPr/>
            <p:nvPr/>
          </p:nvSpPr>
          <p:spPr>
            <a:xfrm>
              <a:off x="7329678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70103" y="0"/>
                  </a:moveTo>
                  <a:lnTo>
                    <a:pt x="0" y="0"/>
                  </a:lnTo>
                  <a:lnTo>
                    <a:pt x="0" y="629411"/>
                  </a:lnTo>
                  <a:lnTo>
                    <a:pt x="70103" y="62941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58">
              <a:extLst>
                <a:ext uri="{FF2B5EF4-FFF2-40B4-BE49-F238E27FC236}">
                  <a16:creationId xmlns:a16="http://schemas.microsoft.com/office/drawing/2014/main" id="{F342CF03-9AB6-1F50-171D-03FB6706CE2C}"/>
                </a:ext>
              </a:extLst>
            </p:cNvPr>
            <p:cNvSpPr/>
            <p:nvPr/>
          </p:nvSpPr>
          <p:spPr>
            <a:xfrm>
              <a:off x="7329678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0" y="629411"/>
                  </a:moveTo>
                  <a:lnTo>
                    <a:pt x="70103" y="62941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29411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59">
              <a:extLst>
                <a:ext uri="{FF2B5EF4-FFF2-40B4-BE49-F238E27FC236}">
                  <a16:creationId xmlns:a16="http://schemas.microsoft.com/office/drawing/2014/main" id="{09E81F26-6487-3672-1DCA-EF99F26FC22E}"/>
                </a:ext>
              </a:extLst>
            </p:cNvPr>
            <p:cNvSpPr/>
            <p:nvPr/>
          </p:nvSpPr>
          <p:spPr>
            <a:xfrm>
              <a:off x="7206234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70103" y="0"/>
                  </a:moveTo>
                  <a:lnTo>
                    <a:pt x="0" y="0"/>
                  </a:lnTo>
                  <a:lnTo>
                    <a:pt x="0" y="512064"/>
                  </a:lnTo>
                  <a:lnTo>
                    <a:pt x="70103" y="51206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60">
              <a:extLst>
                <a:ext uri="{FF2B5EF4-FFF2-40B4-BE49-F238E27FC236}">
                  <a16:creationId xmlns:a16="http://schemas.microsoft.com/office/drawing/2014/main" id="{83C8B428-9BD1-DDB1-44C9-7542F5541C76}"/>
                </a:ext>
              </a:extLst>
            </p:cNvPr>
            <p:cNvSpPr/>
            <p:nvPr/>
          </p:nvSpPr>
          <p:spPr>
            <a:xfrm>
              <a:off x="7206234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0" y="512064"/>
                  </a:moveTo>
                  <a:lnTo>
                    <a:pt x="70103" y="51206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1206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61">
              <a:extLst>
                <a:ext uri="{FF2B5EF4-FFF2-40B4-BE49-F238E27FC236}">
                  <a16:creationId xmlns:a16="http://schemas.microsoft.com/office/drawing/2014/main" id="{DE0BB482-F69C-FAB6-ED09-CED7B34158BC}"/>
                </a:ext>
              </a:extLst>
            </p:cNvPr>
            <p:cNvSpPr/>
            <p:nvPr/>
          </p:nvSpPr>
          <p:spPr>
            <a:xfrm>
              <a:off x="7082790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70103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70103" y="27584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62">
              <a:extLst>
                <a:ext uri="{FF2B5EF4-FFF2-40B4-BE49-F238E27FC236}">
                  <a16:creationId xmlns:a16="http://schemas.microsoft.com/office/drawing/2014/main" id="{4B4FBD83-4BF7-EB0A-DFBF-5ECA59A24AC5}"/>
                </a:ext>
              </a:extLst>
            </p:cNvPr>
            <p:cNvSpPr/>
            <p:nvPr/>
          </p:nvSpPr>
          <p:spPr>
            <a:xfrm>
              <a:off x="7082790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0" y="275844"/>
                  </a:moveTo>
                  <a:lnTo>
                    <a:pt x="70103" y="27584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66">
              <a:extLst>
                <a:ext uri="{FF2B5EF4-FFF2-40B4-BE49-F238E27FC236}">
                  <a16:creationId xmlns:a16="http://schemas.microsoft.com/office/drawing/2014/main" id="{63AD58C1-7FA8-AFA9-D673-EDB897617548}"/>
                </a:ext>
              </a:extLst>
            </p:cNvPr>
            <p:cNvSpPr txBox="1"/>
            <p:nvPr/>
          </p:nvSpPr>
          <p:spPr>
            <a:xfrm>
              <a:off x="10261092" y="3713988"/>
              <a:ext cx="294640" cy="399415"/>
            </a:xfrm>
            <a:prstGeom prst="rect">
              <a:avLst/>
            </a:prstGeom>
            <a:solidFill>
              <a:srgbClr val="FFFFFF"/>
            </a:solidFill>
          </p:spPr>
          <p:txBody>
            <a:bodyPr vert="horz" wrap="square" lIns="0" tIns="27940" rIns="0" bIns="0" rtlCol="0">
              <a:spAutoFit/>
            </a:bodyPr>
            <a:lstStyle/>
            <a:p>
              <a:pPr marL="92075">
                <a:lnSpc>
                  <a:spcPct val="100000"/>
                </a:lnSpc>
                <a:spcBef>
                  <a:spcPts val="220"/>
                </a:spcBef>
              </a:pPr>
              <a:r>
                <a:rPr sz="2000" spc="-50" dirty="0">
                  <a:solidFill>
                    <a:srgbClr val="404040"/>
                  </a:solidFill>
                  <a:latin typeface="Symbola"/>
                  <a:cs typeface="Symbola"/>
                </a:rPr>
                <a:t>η</a:t>
              </a:r>
              <a:endParaRPr sz="2000">
                <a:latin typeface="Symbola"/>
                <a:cs typeface="Symbola"/>
              </a:endParaRPr>
            </a:p>
          </p:txBody>
        </p:sp>
        <p:pic>
          <p:nvPicPr>
            <p:cNvPr id="84" name="object 72">
              <a:extLst>
                <a:ext uri="{FF2B5EF4-FFF2-40B4-BE49-F238E27FC236}">
                  <a16:creationId xmlns:a16="http://schemas.microsoft.com/office/drawing/2014/main" id="{7460FF84-9055-22B6-5A96-F52DB878914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6482" y="3871467"/>
              <a:ext cx="198754" cy="85725"/>
            </a:xfrm>
            <a:prstGeom prst="rect">
              <a:avLst/>
            </a:prstGeom>
          </p:spPr>
        </p:pic>
        <p:pic>
          <p:nvPicPr>
            <p:cNvPr id="85" name="object 73">
              <a:extLst>
                <a:ext uri="{FF2B5EF4-FFF2-40B4-BE49-F238E27FC236}">
                  <a16:creationId xmlns:a16="http://schemas.microsoft.com/office/drawing/2014/main" id="{49B5A1CA-44A1-6853-21C0-E149E0C4541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654" y="3871467"/>
              <a:ext cx="198754" cy="85725"/>
            </a:xfrm>
            <a:prstGeom prst="rect">
              <a:avLst/>
            </a:prstGeom>
          </p:spPr>
        </p:pic>
        <p:pic>
          <p:nvPicPr>
            <p:cNvPr id="106" name="object 74">
              <a:extLst>
                <a:ext uri="{FF2B5EF4-FFF2-40B4-BE49-F238E27FC236}">
                  <a16:creationId xmlns:a16="http://schemas.microsoft.com/office/drawing/2014/main" id="{4E284625-55F8-CA1B-85E9-1A552A353D7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2525" y="3871467"/>
              <a:ext cx="198754" cy="85725"/>
            </a:xfrm>
            <a:prstGeom prst="rect">
              <a:avLst/>
            </a:prstGeom>
          </p:spPr>
        </p:pic>
        <p:pic>
          <p:nvPicPr>
            <p:cNvPr id="179" name="object 75">
              <a:extLst>
                <a:ext uri="{FF2B5EF4-FFF2-40B4-BE49-F238E27FC236}">
                  <a16:creationId xmlns:a16="http://schemas.microsoft.com/office/drawing/2014/main" id="{D3ADA669-588C-1141-700F-EBC17B44767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2398" y="3871467"/>
              <a:ext cx="198754" cy="85725"/>
            </a:xfrm>
            <a:prstGeom prst="rect">
              <a:avLst/>
            </a:prstGeom>
          </p:spPr>
        </p:pic>
        <p:sp>
          <p:nvSpPr>
            <p:cNvPr id="180" name="object 18">
              <a:extLst>
                <a:ext uri="{FF2B5EF4-FFF2-40B4-BE49-F238E27FC236}">
                  <a16:creationId xmlns:a16="http://schemas.microsoft.com/office/drawing/2014/main" id="{D8770842-2A0B-9607-C5D5-4BF7044A1CA5}"/>
                </a:ext>
              </a:extLst>
            </p:cNvPr>
            <p:cNvSpPr txBox="1"/>
            <p:nvPr/>
          </p:nvSpPr>
          <p:spPr>
            <a:xfrm>
              <a:off x="9761981" y="3283458"/>
              <a:ext cx="260985" cy="1262380"/>
            </a:xfrm>
            <a:prstGeom prst="rect">
              <a:avLst/>
            </a:prstGeom>
            <a:noFill/>
            <a:ln w="19050">
              <a:solidFill>
                <a:srgbClr val="7E7E7E"/>
              </a:solidFill>
            </a:ln>
          </p:spPr>
          <p:txBody>
            <a:bodyPr vert="vert270" wrap="square" lIns="0" tIns="35560" rIns="0" bIns="0" rtlCol="0">
              <a:spAutoFit/>
            </a:bodyPr>
            <a:lstStyle/>
            <a:p>
              <a:pPr marL="94615">
                <a:lnSpc>
                  <a:spcPct val="100000"/>
                </a:lnSpc>
                <a:spcBef>
                  <a:spcPts val="280"/>
                </a:spcBef>
              </a:pPr>
              <a:r>
                <a:rPr sz="1100" b="1" spc="-30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Global</a:t>
              </a:r>
              <a:r>
                <a:rPr sz="1100" b="1" spc="-35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 </a:t>
              </a:r>
              <a:r>
                <a:rPr sz="1100" b="1" spc="-10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max</a:t>
              </a:r>
              <a:r>
                <a:rPr sz="1100" b="1" spc="-40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 </a:t>
              </a:r>
              <a:r>
                <a:rPr sz="1100" b="1" spc="-20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pool</a:t>
              </a:r>
              <a:endParaRPr sz="1100">
                <a:latin typeface="Noto Sans CJK HK"/>
                <a:cs typeface="Noto Sans CJK HK"/>
              </a:endParaRPr>
            </a:p>
          </p:txBody>
        </p:sp>
        <p:sp>
          <p:nvSpPr>
            <p:cNvPr id="181" name="object 19">
              <a:extLst>
                <a:ext uri="{FF2B5EF4-FFF2-40B4-BE49-F238E27FC236}">
                  <a16:creationId xmlns:a16="http://schemas.microsoft.com/office/drawing/2014/main" id="{DCD8B973-176C-E6DD-5185-83B76755A62D}"/>
                </a:ext>
              </a:extLst>
            </p:cNvPr>
            <p:cNvSpPr txBox="1"/>
            <p:nvPr/>
          </p:nvSpPr>
          <p:spPr>
            <a:xfrm>
              <a:off x="9262109" y="3283458"/>
              <a:ext cx="260985" cy="1262380"/>
            </a:xfrm>
            <a:prstGeom prst="rect">
              <a:avLst/>
            </a:prstGeom>
            <a:noFill/>
            <a:ln w="19050">
              <a:solidFill>
                <a:srgbClr val="7E7E7E"/>
              </a:solidFill>
            </a:ln>
          </p:spPr>
          <p:txBody>
            <a:bodyPr vert="vert270" wrap="square" lIns="0" tIns="34925" rIns="0" bIns="0" rtlCol="0">
              <a:spAutoFit/>
            </a:bodyPr>
            <a:lstStyle/>
            <a:p>
              <a:pPr marL="126364">
                <a:lnSpc>
                  <a:spcPct val="100000"/>
                </a:lnSpc>
                <a:spcBef>
                  <a:spcPts val="275"/>
                </a:spcBef>
              </a:pPr>
              <a:r>
                <a:rPr sz="1100" b="1" spc="-20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Local</a:t>
              </a:r>
              <a:r>
                <a:rPr sz="1100" b="1" spc="-35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 </a:t>
              </a:r>
              <a:r>
                <a:rPr sz="1100" b="1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avg.</a:t>
              </a:r>
              <a:r>
                <a:rPr sz="1100" b="1" spc="-25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 </a:t>
              </a:r>
              <a:r>
                <a:rPr sz="1100" b="1" spc="-20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pool</a:t>
              </a:r>
              <a:endParaRPr sz="1100" dirty="0">
                <a:latin typeface="Noto Sans CJK HK"/>
                <a:cs typeface="Noto Sans CJK HK"/>
              </a:endParaRPr>
            </a:p>
          </p:txBody>
        </p:sp>
        <p:pic>
          <p:nvPicPr>
            <p:cNvPr id="182" name="圖片 7">
              <a:extLst>
                <a:ext uri="{FF2B5EF4-FFF2-40B4-BE49-F238E27FC236}">
                  <a16:creationId xmlns:a16="http://schemas.microsoft.com/office/drawing/2014/main" id="{C39BB1D8-FA46-0253-6018-9DB404F8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54275" y="3284271"/>
              <a:ext cx="1154143" cy="1154143"/>
            </a:xfrm>
            <a:prstGeom prst="rect">
              <a:avLst/>
            </a:prstGeom>
          </p:spPr>
        </p:pic>
        <p:pic>
          <p:nvPicPr>
            <p:cNvPr id="183" name="object 83">
              <a:extLst>
                <a:ext uri="{FF2B5EF4-FFF2-40B4-BE49-F238E27FC236}">
                  <a16:creationId xmlns:a16="http://schemas.microsoft.com/office/drawing/2014/main" id="{1BC2BC5C-CB15-FB06-8460-8D4D541599F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1494" y="4483880"/>
              <a:ext cx="85725" cy="173862"/>
            </a:xfrm>
            <a:prstGeom prst="rect">
              <a:avLst/>
            </a:prstGeom>
          </p:spPr>
        </p:pic>
      </p:grp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4E974DE-A650-4FC5-9E01-18B4FF29CB1A}"/>
              </a:ext>
            </a:extLst>
          </p:cNvPr>
          <p:cNvSpPr/>
          <p:nvPr/>
        </p:nvSpPr>
        <p:spPr>
          <a:xfrm>
            <a:off x="5982418" y="4852126"/>
            <a:ext cx="3227499" cy="124517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0">
            <a:solidFill>
              <a:schemeClr val="tx1"/>
            </a:solidFill>
          </a:ln>
          <a:effectLst>
            <a:outerShdw blurRad="63500" dist="139700" dir="7800000" sx="51000" sy="51000" algn="ctr" rotWithShape="0">
              <a:srgbClr val="000000">
                <a:alpha val="9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100" lvl="0" algn="ctr" defTabSz="914400">
              <a:spcBef>
                <a:spcPts val="880"/>
              </a:spcBef>
            </a:pPr>
            <a:r>
              <a:rPr lang="zh-CN" altLang="en-US" dirty="0">
                <a:solidFill>
                  <a:prstClr val="black"/>
                </a:solidFill>
                <a:latin typeface="Symbola"/>
                <a:cs typeface="Symbola"/>
              </a:rPr>
              <a:t>𝐼</a:t>
            </a:r>
            <a:r>
              <a:rPr lang="zh-CN" altLang="en-US" sz="1950" baseline="-14957" dirty="0">
                <a:solidFill>
                  <a:prstClr val="black"/>
                </a:solidFill>
                <a:latin typeface="Symbola"/>
                <a:cs typeface="Symbola"/>
              </a:rPr>
              <a:t>𝑐</a:t>
            </a:r>
            <a:r>
              <a:rPr lang="zh-CN" altLang="en-US" sz="1950" spc="397" baseline="-14957" dirty="0">
                <a:solidFill>
                  <a:prstClr val="black"/>
                </a:solidFill>
                <a:latin typeface="Symbola"/>
                <a:cs typeface="Symbola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Symbola"/>
                <a:cs typeface="Symbola"/>
              </a:rPr>
              <a:t>=</a:t>
            </a:r>
            <a:r>
              <a:rPr lang="zh-CN" altLang="en-US" spc="30" dirty="0">
                <a:solidFill>
                  <a:prstClr val="black"/>
                </a:solidFill>
                <a:latin typeface="Symbola"/>
                <a:cs typeface="Symbola"/>
              </a:rPr>
              <a:t> </a:t>
            </a:r>
            <a:r>
              <a:rPr lang="zh-CN" altLang="en-US" spc="75" dirty="0">
                <a:solidFill>
                  <a:prstClr val="black"/>
                </a:solidFill>
                <a:latin typeface="Symbola"/>
                <a:cs typeface="Symbola"/>
              </a:rPr>
              <a:t>𝐼</a:t>
            </a:r>
            <a:r>
              <a:rPr lang="zh-CN" altLang="en-US" spc="5" dirty="0">
                <a:solidFill>
                  <a:prstClr val="black"/>
                </a:solidFill>
                <a:latin typeface="Symbola"/>
                <a:cs typeface="Symbola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Symbola"/>
                <a:cs typeface="Symbola"/>
              </a:rPr>
              <a:t>+</a:t>
            </a:r>
            <a:r>
              <a:rPr lang="zh-CN" altLang="en-US" spc="-70" dirty="0">
                <a:solidFill>
                  <a:prstClr val="black"/>
                </a:solidFill>
                <a:latin typeface="Symbola"/>
                <a:cs typeface="Symbola"/>
              </a:rPr>
              <a:t> </a:t>
            </a:r>
            <a:r>
              <a:rPr lang="zh-CN" altLang="en-US" spc="-25" dirty="0">
                <a:solidFill>
                  <a:prstClr val="black"/>
                </a:solidFill>
                <a:latin typeface="Symbola"/>
                <a:cs typeface="Symbola"/>
              </a:rPr>
              <a:t>𝐼</a:t>
            </a:r>
            <a:r>
              <a:rPr lang="zh-CN" altLang="en-US" sz="1950" spc="-37" baseline="-14957" dirty="0">
                <a:solidFill>
                  <a:prstClr val="black"/>
                </a:solidFill>
                <a:latin typeface="Symbola"/>
                <a:cs typeface="Symbola"/>
              </a:rPr>
              <a:t>𝑟</a:t>
            </a:r>
            <a:endParaRPr lang="en-US" altLang="zh-CN" sz="1950" spc="-37" baseline="-14957" dirty="0">
              <a:solidFill>
                <a:prstClr val="black"/>
              </a:solidFill>
              <a:latin typeface="Symbola"/>
              <a:cs typeface="Symbola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ADF42C-0B4C-4E2D-86EA-41D2BDF7A51E}"/>
              </a:ext>
            </a:extLst>
          </p:cNvPr>
          <p:cNvSpPr txBox="1"/>
          <p:nvPr/>
        </p:nvSpPr>
        <p:spPr>
          <a:xfrm>
            <a:off x="6241792" y="5606683"/>
            <a:ext cx="2734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channel-wise </a:t>
            </a:r>
            <a:r>
              <a:rPr lang="en-US" altLang="zh-CN" dirty="0" err="1">
                <a:solidFill>
                  <a:srgbClr val="C00000"/>
                </a:solidFill>
              </a:rPr>
              <a:t>concatentation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048D380A-36C1-5ED2-4861-62C26831F1E3}"/>
              </a:ext>
            </a:extLst>
          </p:cNvPr>
          <p:cNvSpPr/>
          <p:nvPr/>
        </p:nvSpPr>
        <p:spPr>
          <a:xfrm>
            <a:off x="5793485" y="3433296"/>
            <a:ext cx="425197" cy="1050584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30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24C5E9-59FB-41C5-8CEB-C75D71C2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89" name="object 9">
            <a:extLst>
              <a:ext uri="{FF2B5EF4-FFF2-40B4-BE49-F238E27FC236}">
                <a16:creationId xmlns:a16="http://schemas.microsoft.com/office/drawing/2014/main" id="{24D08636-5397-47FA-B5D9-DC08FCF96450}"/>
              </a:ext>
            </a:extLst>
          </p:cNvPr>
          <p:cNvSpPr/>
          <p:nvPr/>
        </p:nvSpPr>
        <p:spPr>
          <a:xfrm>
            <a:off x="3180969" y="1945181"/>
            <a:ext cx="5671820" cy="15875"/>
          </a:xfrm>
          <a:custGeom>
            <a:avLst/>
            <a:gdLst/>
            <a:ahLst/>
            <a:cxnLst/>
            <a:rect l="l" t="t" r="r" b="b"/>
            <a:pathLst>
              <a:path w="5671820" h="15875">
                <a:moveTo>
                  <a:pt x="0" y="15620"/>
                </a:moveTo>
                <a:lnTo>
                  <a:pt x="5671311" y="0"/>
                </a:lnTo>
              </a:path>
            </a:pathLst>
          </a:custGeom>
          <a:ln w="25400">
            <a:solidFill>
              <a:srgbClr val="76707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0">
            <a:extLst>
              <a:ext uri="{FF2B5EF4-FFF2-40B4-BE49-F238E27FC236}">
                <a16:creationId xmlns:a16="http://schemas.microsoft.com/office/drawing/2014/main" id="{0014D5A4-B873-4ED0-9FD6-DC1FC7784F11}"/>
              </a:ext>
            </a:extLst>
          </p:cNvPr>
          <p:cNvSpPr/>
          <p:nvPr/>
        </p:nvSpPr>
        <p:spPr>
          <a:xfrm>
            <a:off x="732663" y="1795066"/>
            <a:ext cx="2447925" cy="315595"/>
          </a:xfrm>
          <a:custGeom>
            <a:avLst/>
            <a:gdLst/>
            <a:ahLst/>
            <a:cxnLst/>
            <a:rect l="l" t="t" r="r" b="b"/>
            <a:pathLst>
              <a:path w="2447925" h="315594">
                <a:moveTo>
                  <a:pt x="2289810" y="0"/>
                </a:moveTo>
                <a:lnTo>
                  <a:pt x="157733" y="0"/>
                </a:lnTo>
                <a:lnTo>
                  <a:pt x="107879" y="8040"/>
                </a:lnTo>
                <a:lnTo>
                  <a:pt x="64580" y="30431"/>
                </a:lnTo>
                <a:lnTo>
                  <a:pt x="30434" y="64574"/>
                </a:lnTo>
                <a:lnTo>
                  <a:pt x="8041" y="107874"/>
                </a:lnTo>
                <a:lnTo>
                  <a:pt x="0" y="157733"/>
                </a:lnTo>
                <a:lnTo>
                  <a:pt x="8041" y="207593"/>
                </a:lnTo>
                <a:lnTo>
                  <a:pt x="30434" y="250893"/>
                </a:lnTo>
                <a:lnTo>
                  <a:pt x="64580" y="285036"/>
                </a:lnTo>
                <a:lnTo>
                  <a:pt x="107879" y="307427"/>
                </a:lnTo>
                <a:lnTo>
                  <a:pt x="157733" y="315467"/>
                </a:lnTo>
                <a:lnTo>
                  <a:pt x="2289810" y="315467"/>
                </a:lnTo>
                <a:lnTo>
                  <a:pt x="2339669" y="307427"/>
                </a:lnTo>
                <a:lnTo>
                  <a:pt x="2382969" y="285036"/>
                </a:lnTo>
                <a:lnTo>
                  <a:pt x="2417112" y="250893"/>
                </a:lnTo>
                <a:lnTo>
                  <a:pt x="2439503" y="207593"/>
                </a:lnTo>
                <a:lnTo>
                  <a:pt x="2447543" y="157733"/>
                </a:lnTo>
                <a:lnTo>
                  <a:pt x="2439503" y="107874"/>
                </a:lnTo>
                <a:lnTo>
                  <a:pt x="2417112" y="64574"/>
                </a:lnTo>
                <a:lnTo>
                  <a:pt x="2382969" y="30431"/>
                </a:lnTo>
                <a:lnTo>
                  <a:pt x="2339669" y="8040"/>
                </a:lnTo>
                <a:lnTo>
                  <a:pt x="22898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1">
            <a:extLst>
              <a:ext uri="{FF2B5EF4-FFF2-40B4-BE49-F238E27FC236}">
                <a16:creationId xmlns:a16="http://schemas.microsoft.com/office/drawing/2014/main" id="{7B339FC1-7B2E-43CF-8585-42EFC4872E6F}"/>
              </a:ext>
            </a:extLst>
          </p:cNvPr>
          <p:cNvSpPr/>
          <p:nvPr/>
        </p:nvSpPr>
        <p:spPr>
          <a:xfrm>
            <a:off x="732663" y="1795066"/>
            <a:ext cx="2447925" cy="315595"/>
          </a:xfrm>
          <a:custGeom>
            <a:avLst/>
            <a:gdLst/>
            <a:ahLst/>
            <a:cxnLst/>
            <a:rect l="l" t="t" r="r" b="b"/>
            <a:pathLst>
              <a:path w="2447925" h="315594">
                <a:moveTo>
                  <a:pt x="0" y="157733"/>
                </a:moveTo>
                <a:lnTo>
                  <a:pt x="8041" y="107874"/>
                </a:lnTo>
                <a:lnTo>
                  <a:pt x="30434" y="64574"/>
                </a:lnTo>
                <a:lnTo>
                  <a:pt x="64580" y="30431"/>
                </a:lnTo>
                <a:lnTo>
                  <a:pt x="107879" y="8040"/>
                </a:lnTo>
                <a:lnTo>
                  <a:pt x="157733" y="0"/>
                </a:lnTo>
                <a:lnTo>
                  <a:pt x="2289810" y="0"/>
                </a:lnTo>
                <a:lnTo>
                  <a:pt x="2339669" y="8040"/>
                </a:lnTo>
                <a:lnTo>
                  <a:pt x="2382969" y="30431"/>
                </a:lnTo>
                <a:lnTo>
                  <a:pt x="2417112" y="64574"/>
                </a:lnTo>
                <a:lnTo>
                  <a:pt x="2439503" y="107874"/>
                </a:lnTo>
                <a:lnTo>
                  <a:pt x="2447543" y="157733"/>
                </a:lnTo>
                <a:lnTo>
                  <a:pt x="2439503" y="207593"/>
                </a:lnTo>
                <a:lnTo>
                  <a:pt x="2417112" y="250893"/>
                </a:lnTo>
                <a:lnTo>
                  <a:pt x="2382969" y="285036"/>
                </a:lnTo>
                <a:lnTo>
                  <a:pt x="2339669" y="307427"/>
                </a:lnTo>
                <a:lnTo>
                  <a:pt x="2289810" y="315467"/>
                </a:lnTo>
                <a:lnTo>
                  <a:pt x="157733" y="315467"/>
                </a:lnTo>
                <a:lnTo>
                  <a:pt x="107879" y="307427"/>
                </a:lnTo>
                <a:lnTo>
                  <a:pt x="64580" y="285036"/>
                </a:lnTo>
                <a:lnTo>
                  <a:pt x="30434" y="250893"/>
                </a:lnTo>
                <a:lnTo>
                  <a:pt x="8041" y="207593"/>
                </a:lnTo>
                <a:lnTo>
                  <a:pt x="0" y="157733"/>
                </a:lnTo>
                <a:close/>
              </a:path>
            </a:pathLst>
          </a:custGeom>
          <a:ln w="12699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12">
            <a:extLst>
              <a:ext uri="{FF2B5EF4-FFF2-40B4-BE49-F238E27FC236}">
                <a16:creationId xmlns:a16="http://schemas.microsoft.com/office/drawing/2014/main" id="{2CDADEBA-BE96-4F8B-A6C4-E1C2A3986CC0}"/>
              </a:ext>
            </a:extLst>
          </p:cNvPr>
          <p:cNvSpPr txBox="1"/>
          <p:nvPr/>
        </p:nvSpPr>
        <p:spPr>
          <a:xfrm>
            <a:off x="904062" y="1844850"/>
            <a:ext cx="21037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30" dirty="0">
                <a:solidFill>
                  <a:srgbClr val="BEBEBE"/>
                </a:solidFill>
                <a:latin typeface="Noto Sans CJK HK"/>
                <a:cs typeface="Noto Sans CJK HK"/>
              </a:rPr>
              <a:t>Simulated</a:t>
            </a:r>
            <a:r>
              <a:rPr sz="1100" b="1" spc="-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anomaly</a:t>
            </a:r>
            <a:r>
              <a:rPr sz="1100" b="1" spc="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generation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93" name="object 13">
            <a:extLst>
              <a:ext uri="{FF2B5EF4-FFF2-40B4-BE49-F238E27FC236}">
                <a16:creationId xmlns:a16="http://schemas.microsoft.com/office/drawing/2014/main" id="{8F833CFD-52AB-44A0-8689-2D33A18B6D57}"/>
              </a:ext>
            </a:extLst>
          </p:cNvPr>
          <p:cNvGrpSpPr/>
          <p:nvPr/>
        </p:nvGrpSpPr>
        <p:grpSpPr>
          <a:xfrm>
            <a:off x="6024435" y="1746108"/>
            <a:ext cx="2562225" cy="429895"/>
            <a:chOff x="3249167" y="1539189"/>
            <a:chExt cx="2562225" cy="429895"/>
          </a:xfrm>
        </p:grpSpPr>
        <p:pic>
          <p:nvPicPr>
            <p:cNvPr id="94" name="object 14">
              <a:extLst>
                <a:ext uri="{FF2B5EF4-FFF2-40B4-BE49-F238E27FC236}">
                  <a16:creationId xmlns:a16="http://schemas.microsoft.com/office/drawing/2014/main" id="{855ED59C-B0BB-4C11-9281-BFA99E59F1A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9167" y="1539189"/>
              <a:ext cx="2561844" cy="429818"/>
            </a:xfrm>
            <a:prstGeom prst="rect">
              <a:avLst/>
            </a:prstGeom>
          </p:spPr>
        </p:pic>
        <p:sp>
          <p:nvSpPr>
            <p:cNvPr id="95" name="object 15">
              <a:extLst>
                <a:ext uri="{FF2B5EF4-FFF2-40B4-BE49-F238E27FC236}">
                  <a16:creationId xmlns:a16="http://schemas.microsoft.com/office/drawing/2014/main" id="{83835FD5-593D-41FC-9FE7-E354D4AC2EA3}"/>
                </a:ext>
              </a:extLst>
            </p:cNvPr>
            <p:cNvSpPr/>
            <p:nvPr/>
          </p:nvSpPr>
          <p:spPr>
            <a:xfrm>
              <a:off x="3281171" y="1571243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2289810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7"/>
                  </a:lnTo>
                  <a:lnTo>
                    <a:pt x="2289810" y="315467"/>
                  </a:lnTo>
                  <a:lnTo>
                    <a:pt x="2339669" y="307427"/>
                  </a:lnTo>
                  <a:lnTo>
                    <a:pt x="2382969" y="285036"/>
                  </a:lnTo>
                  <a:lnTo>
                    <a:pt x="2417112" y="250893"/>
                  </a:lnTo>
                  <a:lnTo>
                    <a:pt x="2439503" y="207593"/>
                  </a:lnTo>
                  <a:lnTo>
                    <a:pt x="2447543" y="157733"/>
                  </a:lnTo>
                  <a:lnTo>
                    <a:pt x="2439503" y="107874"/>
                  </a:lnTo>
                  <a:lnTo>
                    <a:pt x="2417112" y="64574"/>
                  </a:lnTo>
                  <a:lnTo>
                    <a:pt x="2382969" y="30431"/>
                  </a:lnTo>
                  <a:lnTo>
                    <a:pt x="2339669" y="8040"/>
                  </a:lnTo>
                  <a:lnTo>
                    <a:pt x="228981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16">
              <a:extLst>
                <a:ext uri="{FF2B5EF4-FFF2-40B4-BE49-F238E27FC236}">
                  <a16:creationId xmlns:a16="http://schemas.microsoft.com/office/drawing/2014/main" id="{22E595D4-9624-4054-AEC3-232619859681}"/>
                </a:ext>
              </a:extLst>
            </p:cNvPr>
            <p:cNvSpPr/>
            <p:nvPr/>
          </p:nvSpPr>
          <p:spPr>
            <a:xfrm>
              <a:off x="3281171" y="1571243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289810" y="0"/>
                  </a:lnTo>
                  <a:lnTo>
                    <a:pt x="2339669" y="8040"/>
                  </a:lnTo>
                  <a:lnTo>
                    <a:pt x="2382969" y="30431"/>
                  </a:lnTo>
                  <a:lnTo>
                    <a:pt x="2417112" y="64574"/>
                  </a:lnTo>
                  <a:lnTo>
                    <a:pt x="2439503" y="107874"/>
                  </a:lnTo>
                  <a:lnTo>
                    <a:pt x="2447543" y="157733"/>
                  </a:lnTo>
                  <a:lnTo>
                    <a:pt x="2439503" y="207593"/>
                  </a:lnTo>
                  <a:lnTo>
                    <a:pt x="2417112" y="250893"/>
                  </a:lnTo>
                  <a:lnTo>
                    <a:pt x="2382969" y="285036"/>
                  </a:lnTo>
                  <a:lnTo>
                    <a:pt x="2339669" y="307427"/>
                  </a:lnTo>
                  <a:lnTo>
                    <a:pt x="2289810" y="315467"/>
                  </a:lnTo>
                  <a:lnTo>
                    <a:pt x="157733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" name="object 18">
            <a:extLst>
              <a:ext uri="{FF2B5EF4-FFF2-40B4-BE49-F238E27FC236}">
                <a16:creationId xmlns:a16="http://schemas.microsoft.com/office/drawing/2014/main" id="{7FB7EF89-5043-482D-BC47-1428AB1CCB93}"/>
              </a:ext>
            </a:extLst>
          </p:cNvPr>
          <p:cNvGrpSpPr/>
          <p:nvPr/>
        </p:nvGrpSpPr>
        <p:grpSpPr>
          <a:xfrm>
            <a:off x="3414395" y="1776397"/>
            <a:ext cx="2460625" cy="328295"/>
            <a:chOff x="5969253" y="1564894"/>
            <a:chExt cx="2460625" cy="328295"/>
          </a:xfrm>
        </p:grpSpPr>
        <p:sp>
          <p:nvSpPr>
            <p:cNvPr id="99" name="object 19">
              <a:extLst>
                <a:ext uri="{FF2B5EF4-FFF2-40B4-BE49-F238E27FC236}">
                  <a16:creationId xmlns:a16="http://schemas.microsoft.com/office/drawing/2014/main" id="{9FCD109D-014A-4444-89CE-DB492345AC5A}"/>
                </a:ext>
              </a:extLst>
            </p:cNvPr>
            <p:cNvSpPr/>
            <p:nvPr/>
          </p:nvSpPr>
          <p:spPr>
            <a:xfrm>
              <a:off x="5975603" y="1571244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2289810" y="0"/>
                  </a:moveTo>
                  <a:lnTo>
                    <a:pt x="157734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4" y="315467"/>
                  </a:lnTo>
                  <a:lnTo>
                    <a:pt x="2289810" y="315467"/>
                  </a:lnTo>
                  <a:lnTo>
                    <a:pt x="2339669" y="307427"/>
                  </a:lnTo>
                  <a:lnTo>
                    <a:pt x="2382969" y="285036"/>
                  </a:lnTo>
                  <a:lnTo>
                    <a:pt x="2417112" y="250893"/>
                  </a:lnTo>
                  <a:lnTo>
                    <a:pt x="2439503" y="207593"/>
                  </a:lnTo>
                  <a:lnTo>
                    <a:pt x="2447544" y="157733"/>
                  </a:lnTo>
                  <a:lnTo>
                    <a:pt x="2439503" y="107874"/>
                  </a:lnTo>
                  <a:lnTo>
                    <a:pt x="2417112" y="64574"/>
                  </a:lnTo>
                  <a:lnTo>
                    <a:pt x="2382969" y="30431"/>
                  </a:lnTo>
                  <a:lnTo>
                    <a:pt x="2339669" y="8040"/>
                  </a:lnTo>
                  <a:lnTo>
                    <a:pt x="22898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20">
              <a:extLst>
                <a:ext uri="{FF2B5EF4-FFF2-40B4-BE49-F238E27FC236}">
                  <a16:creationId xmlns:a16="http://schemas.microsoft.com/office/drawing/2014/main" id="{CCC5B23C-7856-4574-B975-66F748278F95}"/>
                </a:ext>
              </a:extLst>
            </p:cNvPr>
            <p:cNvSpPr/>
            <p:nvPr/>
          </p:nvSpPr>
          <p:spPr>
            <a:xfrm>
              <a:off x="5975603" y="1571244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4" y="0"/>
                  </a:lnTo>
                  <a:lnTo>
                    <a:pt x="2289810" y="0"/>
                  </a:lnTo>
                  <a:lnTo>
                    <a:pt x="2339669" y="8040"/>
                  </a:lnTo>
                  <a:lnTo>
                    <a:pt x="2382969" y="30431"/>
                  </a:lnTo>
                  <a:lnTo>
                    <a:pt x="2417112" y="64574"/>
                  </a:lnTo>
                  <a:lnTo>
                    <a:pt x="2439503" y="107874"/>
                  </a:lnTo>
                  <a:lnTo>
                    <a:pt x="2447544" y="157733"/>
                  </a:lnTo>
                  <a:lnTo>
                    <a:pt x="2439503" y="207593"/>
                  </a:lnTo>
                  <a:lnTo>
                    <a:pt x="2417112" y="250893"/>
                  </a:lnTo>
                  <a:lnTo>
                    <a:pt x="2382969" y="285036"/>
                  </a:lnTo>
                  <a:lnTo>
                    <a:pt x="2339669" y="307427"/>
                  </a:lnTo>
                  <a:lnTo>
                    <a:pt x="2289810" y="315467"/>
                  </a:lnTo>
                  <a:lnTo>
                    <a:pt x="157734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21">
            <a:extLst>
              <a:ext uri="{FF2B5EF4-FFF2-40B4-BE49-F238E27FC236}">
                <a16:creationId xmlns:a16="http://schemas.microsoft.com/office/drawing/2014/main" id="{6D152922-53CF-4C35-82F6-CF701C2B94E6}"/>
              </a:ext>
            </a:extLst>
          </p:cNvPr>
          <p:cNvSpPr txBox="1"/>
          <p:nvPr/>
        </p:nvSpPr>
        <p:spPr>
          <a:xfrm>
            <a:off x="6395084" y="1844850"/>
            <a:ext cx="1902460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20" dirty="0">
                <a:solidFill>
                  <a:schemeClr val="tx2"/>
                </a:solidFill>
                <a:latin typeface="Noto Sans CJK HK"/>
                <a:cs typeface="Noto Sans CJK HK"/>
              </a:rPr>
              <a:t>Discriminative</a:t>
            </a:r>
            <a:r>
              <a:rPr sz="1100" b="1" spc="35" dirty="0">
                <a:solidFill>
                  <a:schemeClr val="tx2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chemeClr val="tx2"/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chemeClr val="tx2"/>
                </a:solidFill>
                <a:latin typeface="Noto Sans CJK HK"/>
                <a:cs typeface="Noto Sans CJK HK"/>
              </a:rPr>
              <a:t>network</a:t>
            </a:r>
            <a:endParaRPr sz="1100" dirty="0">
              <a:solidFill>
                <a:schemeClr val="tx2"/>
              </a:solidFill>
              <a:latin typeface="Noto Sans CJK HK"/>
              <a:cs typeface="Noto Sans CJK HK"/>
            </a:endParaRPr>
          </a:p>
        </p:txBody>
      </p:sp>
      <p:grpSp>
        <p:nvGrpSpPr>
          <p:cNvPr id="102" name="object 22">
            <a:extLst>
              <a:ext uri="{FF2B5EF4-FFF2-40B4-BE49-F238E27FC236}">
                <a16:creationId xmlns:a16="http://schemas.microsoft.com/office/drawing/2014/main" id="{05F0CC2F-7FDC-49BA-B67B-F8159B235877}"/>
              </a:ext>
            </a:extLst>
          </p:cNvPr>
          <p:cNvGrpSpPr/>
          <p:nvPr/>
        </p:nvGrpSpPr>
        <p:grpSpPr>
          <a:xfrm>
            <a:off x="8805037" y="1788717"/>
            <a:ext cx="2964815" cy="328295"/>
            <a:chOff x="8659114" y="1564894"/>
            <a:chExt cx="2964815" cy="328295"/>
          </a:xfrm>
        </p:grpSpPr>
        <p:sp>
          <p:nvSpPr>
            <p:cNvPr id="103" name="object 23">
              <a:extLst>
                <a:ext uri="{FF2B5EF4-FFF2-40B4-BE49-F238E27FC236}">
                  <a16:creationId xmlns:a16="http://schemas.microsoft.com/office/drawing/2014/main" id="{CCBC25C6-9753-43ED-A651-C84172830447}"/>
                </a:ext>
              </a:extLst>
            </p:cNvPr>
            <p:cNvSpPr/>
            <p:nvPr/>
          </p:nvSpPr>
          <p:spPr>
            <a:xfrm>
              <a:off x="8665464" y="1571244"/>
              <a:ext cx="2952115" cy="315595"/>
            </a:xfrm>
            <a:custGeom>
              <a:avLst/>
              <a:gdLst/>
              <a:ahLst/>
              <a:cxnLst/>
              <a:rect l="l" t="t" r="r" b="b"/>
              <a:pathLst>
                <a:path w="2952115" h="315594">
                  <a:moveTo>
                    <a:pt x="2794254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7"/>
                  </a:lnTo>
                  <a:lnTo>
                    <a:pt x="2794254" y="315467"/>
                  </a:lnTo>
                  <a:lnTo>
                    <a:pt x="2844113" y="307427"/>
                  </a:lnTo>
                  <a:lnTo>
                    <a:pt x="2887413" y="285036"/>
                  </a:lnTo>
                  <a:lnTo>
                    <a:pt x="2921556" y="250893"/>
                  </a:lnTo>
                  <a:lnTo>
                    <a:pt x="2943947" y="207593"/>
                  </a:lnTo>
                  <a:lnTo>
                    <a:pt x="2951987" y="157733"/>
                  </a:lnTo>
                  <a:lnTo>
                    <a:pt x="2943947" y="107874"/>
                  </a:lnTo>
                  <a:lnTo>
                    <a:pt x="2921556" y="64574"/>
                  </a:lnTo>
                  <a:lnTo>
                    <a:pt x="2887413" y="30431"/>
                  </a:lnTo>
                  <a:lnTo>
                    <a:pt x="2844113" y="8040"/>
                  </a:lnTo>
                  <a:lnTo>
                    <a:pt x="27942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24">
              <a:extLst>
                <a:ext uri="{FF2B5EF4-FFF2-40B4-BE49-F238E27FC236}">
                  <a16:creationId xmlns:a16="http://schemas.microsoft.com/office/drawing/2014/main" id="{229BF7CD-86E0-43CD-AAF6-066CAB083A14}"/>
                </a:ext>
              </a:extLst>
            </p:cNvPr>
            <p:cNvSpPr/>
            <p:nvPr/>
          </p:nvSpPr>
          <p:spPr>
            <a:xfrm>
              <a:off x="8665464" y="1571244"/>
              <a:ext cx="2952115" cy="315595"/>
            </a:xfrm>
            <a:custGeom>
              <a:avLst/>
              <a:gdLst/>
              <a:ahLst/>
              <a:cxnLst/>
              <a:rect l="l" t="t" r="r" b="b"/>
              <a:pathLst>
                <a:path w="295211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794254" y="0"/>
                  </a:lnTo>
                  <a:lnTo>
                    <a:pt x="2844113" y="8040"/>
                  </a:lnTo>
                  <a:lnTo>
                    <a:pt x="2887413" y="30431"/>
                  </a:lnTo>
                  <a:lnTo>
                    <a:pt x="2921556" y="64574"/>
                  </a:lnTo>
                  <a:lnTo>
                    <a:pt x="2943947" y="107874"/>
                  </a:lnTo>
                  <a:lnTo>
                    <a:pt x="2951987" y="157733"/>
                  </a:lnTo>
                  <a:lnTo>
                    <a:pt x="2943947" y="207593"/>
                  </a:lnTo>
                  <a:lnTo>
                    <a:pt x="2921556" y="250893"/>
                  </a:lnTo>
                  <a:lnTo>
                    <a:pt x="2887413" y="285036"/>
                  </a:lnTo>
                  <a:lnTo>
                    <a:pt x="2844113" y="307427"/>
                  </a:lnTo>
                  <a:lnTo>
                    <a:pt x="2794254" y="315467"/>
                  </a:lnTo>
                  <a:lnTo>
                    <a:pt x="157733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25">
            <a:extLst>
              <a:ext uri="{FF2B5EF4-FFF2-40B4-BE49-F238E27FC236}">
                <a16:creationId xmlns:a16="http://schemas.microsoft.com/office/drawing/2014/main" id="{D82E54E1-8D3E-4867-B26A-F467AB87631E}"/>
              </a:ext>
            </a:extLst>
          </p:cNvPr>
          <p:cNvSpPr txBox="1"/>
          <p:nvPr/>
        </p:nvSpPr>
        <p:spPr>
          <a:xfrm>
            <a:off x="8894064" y="1844850"/>
            <a:ext cx="27857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Surface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 anomaly</a:t>
            </a:r>
            <a:r>
              <a:rPr sz="1100" b="1" spc="-1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localization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&amp;</a:t>
            </a:r>
            <a:r>
              <a:rPr sz="1100" b="1" spc="1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detection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97" name="object 17">
            <a:extLst>
              <a:ext uri="{FF2B5EF4-FFF2-40B4-BE49-F238E27FC236}">
                <a16:creationId xmlns:a16="http://schemas.microsoft.com/office/drawing/2014/main" id="{6905B6F7-2B82-41F7-A70A-63B18D715BED}"/>
              </a:ext>
            </a:extLst>
          </p:cNvPr>
          <p:cNvSpPr txBox="1"/>
          <p:nvPr/>
        </p:nvSpPr>
        <p:spPr>
          <a:xfrm>
            <a:off x="3674744" y="1844850"/>
            <a:ext cx="1951989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Reconstructive</a:t>
            </a:r>
            <a:r>
              <a:rPr sz="1100" b="1" spc="-20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network</a:t>
            </a:r>
            <a:endParaRPr sz="1100" dirty="0">
              <a:solidFill>
                <a:schemeClr val="bg1">
                  <a:lumMod val="65000"/>
                </a:schemeClr>
              </a:solidFill>
              <a:latin typeface="Noto Sans CJK HK"/>
              <a:cs typeface="Noto Sans CJK HK"/>
            </a:endParaRPr>
          </a:p>
        </p:txBody>
      </p:sp>
      <p:sp>
        <p:nvSpPr>
          <p:cNvPr id="4" name="object 21">
            <a:extLst>
              <a:ext uri="{FF2B5EF4-FFF2-40B4-BE49-F238E27FC236}">
                <a16:creationId xmlns:a16="http://schemas.microsoft.com/office/drawing/2014/main" id="{5492BF62-F258-6126-F433-15DBF54E865F}"/>
              </a:ext>
            </a:extLst>
          </p:cNvPr>
          <p:cNvSpPr/>
          <p:nvPr/>
        </p:nvSpPr>
        <p:spPr>
          <a:xfrm>
            <a:off x="3030474" y="3518153"/>
            <a:ext cx="70485" cy="792480"/>
          </a:xfrm>
          <a:custGeom>
            <a:avLst/>
            <a:gdLst/>
            <a:ahLst/>
            <a:cxnLst/>
            <a:rect l="l" t="t" r="r" b="b"/>
            <a:pathLst>
              <a:path w="70485" h="792479">
                <a:moveTo>
                  <a:pt x="70104" y="0"/>
                </a:moveTo>
                <a:lnTo>
                  <a:pt x="0" y="0"/>
                </a:lnTo>
                <a:lnTo>
                  <a:pt x="0" y="792480"/>
                </a:lnTo>
                <a:lnTo>
                  <a:pt x="70104" y="792480"/>
                </a:lnTo>
                <a:lnTo>
                  <a:pt x="70104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2">
            <a:extLst>
              <a:ext uri="{FF2B5EF4-FFF2-40B4-BE49-F238E27FC236}">
                <a16:creationId xmlns:a16="http://schemas.microsoft.com/office/drawing/2014/main" id="{AAAC5184-A55E-FA95-9291-A619BF40803E}"/>
              </a:ext>
            </a:extLst>
          </p:cNvPr>
          <p:cNvSpPr/>
          <p:nvPr/>
        </p:nvSpPr>
        <p:spPr>
          <a:xfrm>
            <a:off x="3030474" y="3518153"/>
            <a:ext cx="70485" cy="792480"/>
          </a:xfrm>
          <a:custGeom>
            <a:avLst/>
            <a:gdLst/>
            <a:ahLst/>
            <a:cxnLst/>
            <a:rect l="l" t="t" r="r" b="b"/>
            <a:pathLst>
              <a:path w="70485" h="792479">
                <a:moveTo>
                  <a:pt x="0" y="792480"/>
                </a:moveTo>
                <a:lnTo>
                  <a:pt x="70104" y="792480"/>
                </a:lnTo>
                <a:lnTo>
                  <a:pt x="70104" y="0"/>
                </a:lnTo>
                <a:lnTo>
                  <a:pt x="0" y="0"/>
                </a:lnTo>
                <a:lnTo>
                  <a:pt x="0" y="792480"/>
                </a:lnTo>
                <a:close/>
              </a:path>
            </a:pathLst>
          </a:custGeom>
          <a:ln w="1904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3">
            <a:extLst>
              <a:ext uri="{FF2B5EF4-FFF2-40B4-BE49-F238E27FC236}">
                <a16:creationId xmlns:a16="http://schemas.microsoft.com/office/drawing/2014/main" id="{BA241952-9F70-136B-9964-E1FB51F3CD3B}"/>
              </a:ext>
            </a:extLst>
          </p:cNvPr>
          <p:cNvSpPr/>
          <p:nvPr/>
        </p:nvSpPr>
        <p:spPr>
          <a:xfrm>
            <a:off x="3153918" y="3571493"/>
            <a:ext cx="70485" cy="684530"/>
          </a:xfrm>
          <a:custGeom>
            <a:avLst/>
            <a:gdLst/>
            <a:ahLst/>
            <a:cxnLst/>
            <a:rect l="l" t="t" r="r" b="b"/>
            <a:pathLst>
              <a:path w="70485" h="684529">
                <a:moveTo>
                  <a:pt x="70104" y="0"/>
                </a:moveTo>
                <a:lnTo>
                  <a:pt x="0" y="0"/>
                </a:lnTo>
                <a:lnTo>
                  <a:pt x="0" y="684276"/>
                </a:lnTo>
                <a:lnTo>
                  <a:pt x="70104" y="684276"/>
                </a:lnTo>
                <a:lnTo>
                  <a:pt x="70104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4">
            <a:extLst>
              <a:ext uri="{FF2B5EF4-FFF2-40B4-BE49-F238E27FC236}">
                <a16:creationId xmlns:a16="http://schemas.microsoft.com/office/drawing/2014/main" id="{A633CCE8-70DF-80FC-6190-FDD68B744BD2}"/>
              </a:ext>
            </a:extLst>
          </p:cNvPr>
          <p:cNvSpPr/>
          <p:nvPr/>
        </p:nvSpPr>
        <p:spPr>
          <a:xfrm>
            <a:off x="3153918" y="3571493"/>
            <a:ext cx="70485" cy="684530"/>
          </a:xfrm>
          <a:custGeom>
            <a:avLst/>
            <a:gdLst/>
            <a:ahLst/>
            <a:cxnLst/>
            <a:rect l="l" t="t" r="r" b="b"/>
            <a:pathLst>
              <a:path w="70485" h="684529">
                <a:moveTo>
                  <a:pt x="0" y="684276"/>
                </a:moveTo>
                <a:lnTo>
                  <a:pt x="70104" y="684276"/>
                </a:lnTo>
                <a:lnTo>
                  <a:pt x="70104" y="0"/>
                </a:lnTo>
                <a:lnTo>
                  <a:pt x="0" y="0"/>
                </a:lnTo>
                <a:lnTo>
                  <a:pt x="0" y="684276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5">
            <a:extLst>
              <a:ext uri="{FF2B5EF4-FFF2-40B4-BE49-F238E27FC236}">
                <a16:creationId xmlns:a16="http://schemas.microsoft.com/office/drawing/2014/main" id="{F2373E1E-8C11-9DE6-68A2-52BADA80314C}"/>
              </a:ext>
            </a:extLst>
          </p:cNvPr>
          <p:cNvSpPr/>
          <p:nvPr/>
        </p:nvSpPr>
        <p:spPr>
          <a:xfrm>
            <a:off x="3277361" y="3626357"/>
            <a:ext cx="70485" cy="576580"/>
          </a:xfrm>
          <a:custGeom>
            <a:avLst/>
            <a:gdLst/>
            <a:ahLst/>
            <a:cxnLst/>
            <a:rect l="l" t="t" r="r" b="b"/>
            <a:pathLst>
              <a:path w="70485" h="576579">
                <a:moveTo>
                  <a:pt x="70103" y="0"/>
                </a:moveTo>
                <a:lnTo>
                  <a:pt x="0" y="0"/>
                </a:lnTo>
                <a:lnTo>
                  <a:pt x="0" y="576071"/>
                </a:lnTo>
                <a:lnTo>
                  <a:pt x="70103" y="576071"/>
                </a:lnTo>
                <a:lnTo>
                  <a:pt x="70103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26">
            <a:extLst>
              <a:ext uri="{FF2B5EF4-FFF2-40B4-BE49-F238E27FC236}">
                <a16:creationId xmlns:a16="http://schemas.microsoft.com/office/drawing/2014/main" id="{EFEE7BEB-8E09-E87C-7754-BA8E0E9DF80E}"/>
              </a:ext>
            </a:extLst>
          </p:cNvPr>
          <p:cNvSpPr/>
          <p:nvPr/>
        </p:nvSpPr>
        <p:spPr>
          <a:xfrm>
            <a:off x="3277361" y="3626357"/>
            <a:ext cx="70485" cy="576580"/>
          </a:xfrm>
          <a:custGeom>
            <a:avLst/>
            <a:gdLst/>
            <a:ahLst/>
            <a:cxnLst/>
            <a:rect l="l" t="t" r="r" b="b"/>
            <a:pathLst>
              <a:path w="70485" h="576579">
                <a:moveTo>
                  <a:pt x="0" y="576071"/>
                </a:moveTo>
                <a:lnTo>
                  <a:pt x="70103" y="576071"/>
                </a:lnTo>
                <a:lnTo>
                  <a:pt x="70103" y="0"/>
                </a:lnTo>
                <a:lnTo>
                  <a:pt x="0" y="0"/>
                </a:lnTo>
                <a:lnTo>
                  <a:pt x="0" y="576071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27">
            <a:extLst>
              <a:ext uri="{FF2B5EF4-FFF2-40B4-BE49-F238E27FC236}">
                <a16:creationId xmlns:a16="http://schemas.microsoft.com/office/drawing/2014/main" id="{91906F65-49AA-CC15-8576-8BA30C685D38}"/>
              </a:ext>
            </a:extLst>
          </p:cNvPr>
          <p:cNvSpPr/>
          <p:nvPr/>
        </p:nvSpPr>
        <p:spPr>
          <a:xfrm>
            <a:off x="3402330" y="3679697"/>
            <a:ext cx="68580" cy="467995"/>
          </a:xfrm>
          <a:custGeom>
            <a:avLst/>
            <a:gdLst/>
            <a:ahLst/>
            <a:cxnLst/>
            <a:rect l="l" t="t" r="r" b="b"/>
            <a:pathLst>
              <a:path w="68579" h="467995">
                <a:moveTo>
                  <a:pt x="68579" y="0"/>
                </a:moveTo>
                <a:lnTo>
                  <a:pt x="0" y="0"/>
                </a:lnTo>
                <a:lnTo>
                  <a:pt x="0" y="467868"/>
                </a:lnTo>
                <a:lnTo>
                  <a:pt x="68579" y="467868"/>
                </a:lnTo>
                <a:lnTo>
                  <a:pt x="68579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28">
            <a:extLst>
              <a:ext uri="{FF2B5EF4-FFF2-40B4-BE49-F238E27FC236}">
                <a16:creationId xmlns:a16="http://schemas.microsoft.com/office/drawing/2014/main" id="{82B0B766-DFF4-8885-8FD6-7A08A9B70430}"/>
              </a:ext>
            </a:extLst>
          </p:cNvPr>
          <p:cNvSpPr/>
          <p:nvPr/>
        </p:nvSpPr>
        <p:spPr>
          <a:xfrm>
            <a:off x="3402330" y="3679697"/>
            <a:ext cx="68580" cy="467995"/>
          </a:xfrm>
          <a:custGeom>
            <a:avLst/>
            <a:gdLst/>
            <a:ahLst/>
            <a:cxnLst/>
            <a:rect l="l" t="t" r="r" b="b"/>
            <a:pathLst>
              <a:path w="68579" h="467995">
                <a:moveTo>
                  <a:pt x="0" y="467868"/>
                </a:moveTo>
                <a:lnTo>
                  <a:pt x="68579" y="467868"/>
                </a:lnTo>
                <a:lnTo>
                  <a:pt x="68579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ln w="1904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29">
            <a:extLst>
              <a:ext uri="{FF2B5EF4-FFF2-40B4-BE49-F238E27FC236}">
                <a16:creationId xmlns:a16="http://schemas.microsoft.com/office/drawing/2014/main" id="{209FE36C-508A-8F8B-1908-ED9443C40FAA}"/>
              </a:ext>
            </a:extLst>
          </p:cNvPr>
          <p:cNvSpPr/>
          <p:nvPr/>
        </p:nvSpPr>
        <p:spPr>
          <a:xfrm>
            <a:off x="3525774" y="3787901"/>
            <a:ext cx="68580" cy="253365"/>
          </a:xfrm>
          <a:custGeom>
            <a:avLst/>
            <a:gdLst/>
            <a:ahLst/>
            <a:cxnLst/>
            <a:rect l="l" t="t" r="r" b="b"/>
            <a:pathLst>
              <a:path w="68579" h="253364">
                <a:moveTo>
                  <a:pt x="68579" y="0"/>
                </a:moveTo>
                <a:lnTo>
                  <a:pt x="0" y="0"/>
                </a:lnTo>
                <a:lnTo>
                  <a:pt x="0" y="252984"/>
                </a:lnTo>
                <a:lnTo>
                  <a:pt x="68579" y="252984"/>
                </a:lnTo>
                <a:lnTo>
                  <a:pt x="68579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97477A0C-60D5-FDEA-9BBB-578B2C530F46}"/>
              </a:ext>
            </a:extLst>
          </p:cNvPr>
          <p:cNvSpPr/>
          <p:nvPr/>
        </p:nvSpPr>
        <p:spPr>
          <a:xfrm>
            <a:off x="3525774" y="3787901"/>
            <a:ext cx="68580" cy="253365"/>
          </a:xfrm>
          <a:custGeom>
            <a:avLst/>
            <a:gdLst/>
            <a:ahLst/>
            <a:cxnLst/>
            <a:rect l="l" t="t" r="r" b="b"/>
            <a:pathLst>
              <a:path w="68579" h="253364">
                <a:moveTo>
                  <a:pt x="0" y="252984"/>
                </a:moveTo>
                <a:lnTo>
                  <a:pt x="68579" y="252984"/>
                </a:lnTo>
                <a:lnTo>
                  <a:pt x="68579" y="0"/>
                </a:lnTo>
                <a:lnTo>
                  <a:pt x="0" y="0"/>
                </a:lnTo>
                <a:lnTo>
                  <a:pt x="0" y="252984"/>
                </a:lnTo>
                <a:close/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31">
            <a:extLst>
              <a:ext uri="{FF2B5EF4-FFF2-40B4-BE49-F238E27FC236}">
                <a16:creationId xmlns:a16="http://schemas.microsoft.com/office/drawing/2014/main" id="{4BCB34B9-C8BD-D388-D3D1-54B204CF9DCA}"/>
              </a:ext>
            </a:extLst>
          </p:cNvPr>
          <p:cNvSpPr/>
          <p:nvPr/>
        </p:nvSpPr>
        <p:spPr>
          <a:xfrm>
            <a:off x="4168902" y="3518153"/>
            <a:ext cx="70485" cy="792480"/>
          </a:xfrm>
          <a:custGeom>
            <a:avLst/>
            <a:gdLst/>
            <a:ahLst/>
            <a:cxnLst/>
            <a:rect l="l" t="t" r="r" b="b"/>
            <a:pathLst>
              <a:path w="70485" h="792479">
                <a:moveTo>
                  <a:pt x="70103" y="0"/>
                </a:moveTo>
                <a:lnTo>
                  <a:pt x="0" y="0"/>
                </a:lnTo>
                <a:lnTo>
                  <a:pt x="0" y="792480"/>
                </a:lnTo>
                <a:lnTo>
                  <a:pt x="70103" y="792480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32">
            <a:extLst>
              <a:ext uri="{FF2B5EF4-FFF2-40B4-BE49-F238E27FC236}">
                <a16:creationId xmlns:a16="http://schemas.microsoft.com/office/drawing/2014/main" id="{C59B625A-8E13-A098-EA7F-AE39C91AA61A}"/>
              </a:ext>
            </a:extLst>
          </p:cNvPr>
          <p:cNvSpPr/>
          <p:nvPr/>
        </p:nvSpPr>
        <p:spPr>
          <a:xfrm>
            <a:off x="4168902" y="3518153"/>
            <a:ext cx="70485" cy="792480"/>
          </a:xfrm>
          <a:custGeom>
            <a:avLst/>
            <a:gdLst/>
            <a:ahLst/>
            <a:cxnLst/>
            <a:rect l="l" t="t" r="r" b="b"/>
            <a:pathLst>
              <a:path w="70485" h="792479">
                <a:moveTo>
                  <a:pt x="0" y="792480"/>
                </a:moveTo>
                <a:lnTo>
                  <a:pt x="70103" y="792480"/>
                </a:lnTo>
                <a:lnTo>
                  <a:pt x="70103" y="0"/>
                </a:lnTo>
                <a:lnTo>
                  <a:pt x="0" y="0"/>
                </a:lnTo>
                <a:lnTo>
                  <a:pt x="0" y="792480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33">
            <a:extLst>
              <a:ext uri="{FF2B5EF4-FFF2-40B4-BE49-F238E27FC236}">
                <a16:creationId xmlns:a16="http://schemas.microsoft.com/office/drawing/2014/main" id="{CCC5B07F-2271-1BB6-9A9C-0FE9043192CB}"/>
              </a:ext>
            </a:extLst>
          </p:cNvPr>
          <p:cNvSpPr/>
          <p:nvPr/>
        </p:nvSpPr>
        <p:spPr>
          <a:xfrm>
            <a:off x="4045458" y="3571493"/>
            <a:ext cx="70485" cy="684530"/>
          </a:xfrm>
          <a:custGeom>
            <a:avLst/>
            <a:gdLst/>
            <a:ahLst/>
            <a:cxnLst/>
            <a:rect l="l" t="t" r="r" b="b"/>
            <a:pathLst>
              <a:path w="70485" h="684529">
                <a:moveTo>
                  <a:pt x="70103" y="0"/>
                </a:moveTo>
                <a:lnTo>
                  <a:pt x="0" y="0"/>
                </a:lnTo>
                <a:lnTo>
                  <a:pt x="0" y="684276"/>
                </a:lnTo>
                <a:lnTo>
                  <a:pt x="70103" y="684276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34">
            <a:extLst>
              <a:ext uri="{FF2B5EF4-FFF2-40B4-BE49-F238E27FC236}">
                <a16:creationId xmlns:a16="http://schemas.microsoft.com/office/drawing/2014/main" id="{FB482D56-82E5-7DB5-17DD-CD0C42793CBE}"/>
              </a:ext>
            </a:extLst>
          </p:cNvPr>
          <p:cNvSpPr/>
          <p:nvPr/>
        </p:nvSpPr>
        <p:spPr>
          <a:xfrm>
            <a:off x="4045458" y="3571493"/>
            <a:ext cx="70485" cy="684530"/>
          </a:xfrm>
          <a:custGeom>
            <a:avLst/>
            <a:gdLst/>
            <a:ahLst/>
            <a:cxnLst/>
            <a:rect l="l" t="t" r="r" b="b"/>
            <a:pathLst>
              <a:path w="70485" h="684529">
                <a:moveTo>
                  <a:pt x="0" y="684276"/>
                </a:moveTo>
                <a:lnTo>
                  <a:pt x="70103" y="684276"/>
                </a:lnTo>
                <a:lnTo>
                  <a:pt x="70103" y="0"/>
                </a:lnTo>
                <a:lnTo>
                  <a:pt x="0" y="0"/>
                </a:lnTo>
                <a:lnTo>
                  <a:pt x="0" y="684276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35">
            <a:extLst>
              <a:ext uri="{FF2B5EF4-FFF2-40B4-BE49-F238E27FC236}">
                <a16:creationId xmlns:a16="http://schemas.microsoft.com/office/drawing/2014/main" id="{C1456F5F-C301-E645-0017-EEFB15F88718}"/>
              </a:ext>
            </a:extLst>
          </p:cNvPr>
          <p:cNvSpPr/>
          <p:nvPr/>
        </p:nvSpPr>
        <p:spPr>
          <a:xfrm>
            <a:off x="3922014" y="3626357"/>
            <a:ext cx="70485" cy="576580"/>
          </a:xfrm>
          <a:custGeom>
            <a:avLst/>
            <a:gdLst/>
            <a:ahLst/>
            <a:cxnLst/>
            <a:rect l="l" t="t" r="r" b="b"/>
            <a:pathLst>
              <a:path w="70485" h="576579">
                <a:moveTo>
                  <a:pt x="70103" y="0"/>
                </a:moveTo>
                <a:lnTo>
                  <a:pt x="0" y="0"/>
                </a:lnTo>
                <a:lnTo>
                  <a:pt x="0" y="576071"/>
                </a:lnTo>
                <a:lnTo>
                  <a:pt x="70103" y="576071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36">
            <a:extLst>
              <a:ext uri="{FF2B5EF4-FFF2-40B4-BE49-F238E27FC236}">
                <a16:creationId xmlns:a16="http://schemas.microsoft.com/office/drawing/2014/main" id="{D2EE74E1-9F2C-36A8-956F-196D6CBE9E6D}"/>
              </a:ext>
            </a:extLst>
          </p:cNvPr>
          <p:cNvSpPr/>
          <p:nvPr/>
        </p:nvSpPr>
        <p:spPr>
          <a:xfrm>
            <a:off x="3922014" y="3626357"/>
            <a:ext cx="70485" cy="576580"/>
          </a:xfrm>
          <a:custGeom>
            <a:avLst/>
            <a:gdLst/>
            <a:ahLst/>
            <a:cxnLst/>
            <a:rect l="l" t="t" r="r" b="b"/>
            <a:pathLst>
              <a:path w="70485" h="576579">
                <a:moveTo>
                  <a:pt x="0" y="576071"/>
                </a:moveTo>
                <a:lnTo>
                  <a:pt x="70103" y="576071"/>
                </a:lnTo>
                <a:lnTo>
                  <a:pt x="70103" y="0"/>
                </a:lnTo>
                <a:lnTo>
                  <a:pt x="0" y="0"/>
                </a:lnTo>
                <a:lnTo>
                  <a:pt x="0" y="576071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37">
            <a:extLst>
              <a:ext uri="{FF2B5EF4-FFF2-40B4-BE49-F238E27FC236}">
                <a16:creationId xmlns:a16="http://schemas.microsoft.com/office/drawing/2014/main" id="{E73F9A7B-07D6-17A1-2131-F9C5EF5FBEFD}"/>
              </a:ext>
            </a:extLst>
          </p:cNvPr>
          <p:cNvSpPr/>
          <p:nvPr/>
        </p:nvSpPr>
        <p:spPr>
          <a:xfrm>
            <a:off x="3798570" y="3679697"/>
            <a:ext cx="70485" cy="467995"/>
          </a:xfrm>
          <a:custGeom>
            <a:avLst/>
            <a:gdLst/>
            <a:ahLst/>
            <a:cxnLst/>
            <a:rect l="l" t="t" r="r" b="b"/>
            <a:pathLst>
              <a:path w="70485" h="467995">
                <a:moveTo>
                  <a:pt x="70103" y="0"/>
                </a:moveTo>
                <a:lnTo>
                  <a:pt x="0" y="0"/>
                </a:lnTo>
                <a:lnTo>
                  <a:pt x="0" y="467868"/>
                </a:lnTo>
                <a:lnTo>
                  <a:pt x="70103" y="467868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38">
            <a:extLst>
              <a:ext uri="{FF2B5EF4-FFF2-40B4-BE49-F238E27FC236}">
                <a16:creationId xmlns:a16="http://schemas.microsoft.com/office/drawing/2014/main" id="{D1B3AB18-3DDB-AB29-3AB0-3A32A69FDD14}"/>
              </a:ext>
            </a:extLst>
          </p:cNvPr>
          <p:cNvSpPr/>
          <p:nvPr/>
        </p:nvSpPr>
        <p:spPr>
          <a:xfrm>
            <a:off x="3798570" y="3679697"/>
            <a:ext cx="70485" cy="467995"/>
          </a:xfrm>
          <a:custGeom>
            <a:avLst/>
            <a:gdLst/>
            <a:ahLst/>
            <a:cxnLst/>
            <a:rect l="l" t="t" r="r" b="b"/>
            <a:pathLst>
              <a:path w="70485" h="467995">
                <a:moveTo>
                  <a:pt x="0" y="467868"/>
                </a:moveTo>
                <a:lnTo>
                  <a:pt x="70103" y="467868"/>
                </a:lnTo>
                <a:lnTo>
                  <a:pt x="70103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39">
            <a:extLst>
              <a:ext uri="{FF2B5EF4-FFF2-40B4-BE49-F238E27FC236}">
                <a16:creationId xmlns:a16="http://schemas.microsoft.com/office/drawing/2014/main" id="{4A97EDAC-8597-6AE4-1621-0E2C9DFF60AD}"/>
              </a:ext>
            </a:extLst>
          </p:cNvPr>
          <p:cNvSpPr/>
          <p:nvPr/>
        </p:nvSpPr>
        <p:spPr>
          <a:xfrm>
            <a:off x="3675126" y="3787901"/>
            <a:ext cx="70485" cy="253365"/>
          </a:xfrm>
          <a:custGeom>
            <a:avLst/>
            <a:gdLst/>
            <a:ahLst/>
            <a:cxnLst/>
            <a:rect l="l" t="t" r="r" b="b"/>
            <a:pathLst>
              <a:path w="70485" h="253364">
                <a:moveTo>
                  <a:pt x="70103" y="0"/>
                </a:moveTo>
                <a:lnTo>
                  <a:pt x="0" y="0"/>
                </a:lnTo>
                <a:lnTo>
                  <a:pt x="0" y="252984"/>
                </a:lnTo>
                <a:lnTo>
                  <a:pt x="70103" y="252984"/>
                </a:lnTo>
                <a:lnTo>
                  <a:pt x="7010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40">
            <a:extLst>
              <a:ext uri="{FF2B5EF4-FFF2-40B4-BE49-F238E27FC236}">
                <a16:creationId xmlns:a16="http://schemas.microsoft.com/office/drawing/2014/main" id="{4E40CAD4-C596-6057-1F97-75BC8C787601}"/>
              </a:ext>
            </a:extLst>
          </p:cNvPr>
          <p:cNvSpPr/>
          <p:nvPr/>
        </p:nvSpPr>
        <p:spPr>
          <a:xfrm>
            <a:off x="3675126" y="3787901"/>
            <a:ext cx="70485" cy="253365"/>
          </a:xfrm>
          <a:custGeom>
            <a:avLst/>
            <a:gdLst/>
            <a:ahLst/>
            <a:cxnLst/>
            <a:rect l="l" t="t" r="r" b="b"/>
            <a:pathLst>
              <a:path w="70485" h="253364">
                <a:moveTo>
                  <a:pt x="0" y="252984"/>
                </a:moveTo>
                <a:lnTo>
                  <a:pt x="70103" y="252984"/>
                </a:lnTo>
                <a:lnTo>
                  <a:pt x="70103" y="0"/>
                </a:lnTo>
                <a:lnTo>
                  <a:pt x="0" y="0"/>
                </a:lnTo>
                <a:lnTo>
                  <a:pt x="0" y="252984"/>
                </a:lnTo>
                <a:close/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0" name="object 68">
            <a:extLst>
              <a:ext uri="{FF2B5EF4-FFF2-40B4-BE49-F238E27FC236}">
                <a16:creationId xmlns:a16="http://schemas.microsoft.com/office/drawing/2014/main" id="{C59B3AF2-0F53-B73A-517E-8DE8E3949B2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2542" y="3871467"/>
            <a:ext cx="198755" cy="85725"/>
          </a:xfrm>
          <a:prstGeom prst="rect">
            <a:avLst/>
          </a:prstGeom>
        </p:spPr>
      </p:pic>
      <p:pic>
        <p:nvPicPr>
          <p:cNvPr id="121" name="object 70">
            <a:extLst>
              <a:ext uri="{FF2B5EF4-FFF2-40B4-BE49-F238E27FC236}">
                <a16:creationId xmlns:a16="http://schemas.microsoft.com/office/drawing/2014/main" id="{3DC97E20-B375-DABF-5C61-6826B7CADB4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66994" y="3871467"/>
            <a:ext cx="198754" cy="85725"/>
          </a:xfrm>
          <a:prstGeom prst="rect">
            <a:avLst/>
          </a:prstGeom>
        </p:spPr>
      </p:pic>
      <p:pic>
        <p:nvPicPr>
          <p:cNvPr id="122" name="object 71">
            <a:extLst>
              <a:ext uri="{FF2B5EF4-FFF2-40B4-BE49-F238E27FC236}">
                <a16:creationId xmlns:a16="http://schemas.microsoft.com/office/drawing/2014/main" id="{B86317B7-F7FB-B92A-1F28-CE03A668454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58818" y="3871467"/>
            <a:ext cx="198755" cy="85725"/>
          </a:xfrm>
          <a:prstGeom prst="rect">
            <a:avLst/>
          </a:prstGeom>
        </p:spPr>
      </p:pic>
      <p:pic>
        <p:nvPicPr>
          <p:cNvPr id="123" name="object 80">
            <a:extLst>
              <a:ext uri="{FF2B5EF4-FFF2-40B4-BE49-F238E27FC236}">
                <a16:creationId xmlns:a16="http://schemas.microsoft.com/office/drawing/2014/main" id="{0802CEEC-91FE-7357-5F84-25110AFC8BA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19040" y="4495038"/>
            <a:ext cx="85725" cy="173862"/>
          </a:xfrm>
          <a:prstGeom prst="rect">
            <a:avLst/>
          </a:prstGeom>
        </p:spPr>
      </p:pic>
      <p:sp>
        <p:nvSpPr>
          <p:cNvPr id="124" name="object 15">
            <a:extLst>
              <a:ext uri="{FF2B5EF4-FFF2-40B4-BE49-F238E27FC236}">
                <a16:creationId xmlns:a16="http://schemas.microsoft.com/office/drawing/2014/main" id="{A33496F7-BF9D-BA84-2304-6BE19E210288}"/>
              </a:ext>
            </a:extLst>
          </p:cNvPr>
          <p:cNvSpPr txBox="1"/>
          <p:nvPr/>
        </p:nvSpPr>
        <p:spPr>
          <a:xfrm>
            <a:off x="3157473" y="2652521"/>
            <a:ext cx="21259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FF0000"/>
                </a:solidFill>
                <a:latin typeface="Noto Sans CJK HK"/>
                <a:cs typeface="Noto Sans CJK HK"/>
              </a:rPr>
              <a:t>Reconstructive</a:t>
            </a:r>
            <a:r>
              <a:rPr sz="1200" b="1" spc="8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FF0000"/>
                </a:solidFill>
                <a:latin typeface="Noto Sans CJK HK"/>
                <a:cs typeface="Noto Sans CJK HK"/>
              </a:rPr>
              <a:t>sub-</a:t>
            </a:r>
            <a:r>
              <a:rPr sz="12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network</a:t>
            </a:r>
            <a:endParaRPr sz="1200" dirty="0">
              <a:solidFill>
                <a:srgbClr val="FF0000"/>
              </a:solidFill>
              <a:latin typeface="Noto Sans CJK HK"/>
              <a:cs typeface="Noto Sans CJK HK"/>
            </a:endParaRPr>
          </a:p>
        </p:txBody>
      </p:sp>
      <p:sp>
        <p:nvSpPr>
          <p:cNvPr id="125" name="object 77">
            <a:extLst>
              <a:ext uri="{FF2B5EF4-FFF2-40B4-BE49-F238E27FC236}">
                <a16:creationId xmlns:a16="http://schemas.microsoft.com/office/drawing/2014/main" id="{576C0527-32C9-4797-2B66-6FE5F7862A82}"/>
              </a:ext>
            </a:extLst>
          </p:cNvPr>
          <p:cNvSpPr txBox="1"/>
          <p:nvPr/>
        </p:nvSpPr>
        <p:spPr>
          <a:xfrm>
            <a:off x="4889627" y="4618101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30" baseline="11574" dirty="0">
                <a:solidFill>
                  <a:srgbClr val="404040"/>
                </a:solidFill>
                <a:latin typeface="Symbola"/>
                <a:cs typeface="Symbola"/>
              </a:rPr>
              <a:t>𝐿</a:t>
            </a:r>
            <a:r>
              <a:rPr sz="850" spc="-20" dirty="0">
                <a:solidFill>
                  <a:srgbClr val="404040"/>
                </a:solidFill>
                <a:latin typeface="Symbola"/>
                <a:cs typeface="Symbola"/>
              </a:rPr>
              <a:t>𝑟𝑒𝑐</a:t>
            </a:r>
            <a:endParaRPr sz="850">
              <a:latin typeface="Symbola"/>
              <a:cs typeface="Symbola"/>
            </a:endParaRPr>
          </a:p>
        </p:txBody>
      </p:sp>
      <p:pic>
        <p:nvPicPr>
          <p:cNvPr id="126" name="圖片 14">
            <a:extLst>
              <a:ext uri="{FF2B5EF4-FFF2-40B4-BE49-F238E27FC236}">
                <a16:creationId xmlns:a16="http://schemas.microsoft.com/office/drawing/2014/main" id="{A5E12BCC-0645-9C87-1F23-C14C899B3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0598" y="3336185"/>
            <a:ext cx="1154143" cy="1154143"/>
          </a:xfrm>
          <a:prstGeom prst="rect">
            <a:avLst/>
          </a:prstGeom>
        </p:spPr>
      </p:pic>
      <p:pic>
        <p:nvPicPr>
          <p:cNvPr id="127" name="圖片 20">
            <a:extLst>
              <a:ext uri="{FF2B5EF4-FFF2-40B4-BE49-F238E27FC236}">
                <a16:creationId xmlns:a16="http://schemas.microsoft.com/office/drawing/2014/main" id="{9973ABF5-F4DD-1951-73A1-C060A3D9AA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588" y="3335515"/>
            <a:ext cx="1198258" cy="1198258"/>
          </a:xfrm>
          <a:prstGeom prst="rect">
            <a:avLst/>
          </a:prstGeom>
        </p:spPr>
      </p:pic>
      <p:sp>
        <p:nvSpPr>
          <p:cNvPr id="128" name="object 84">
            <a:extLst>
              <a:ext uri="{FF2B5EF4-FFF2-40B4-BE49-F238E27FC236}">
                <a16:creationId xmlns:a16="http://schemas.microsoft.com/office/drawing/2014/main" id="{747BE542-D1C8-4005-6043-317228C1098A}"/>
              </a:ext>
            </a:extLst>
          </p:cNvPr>
          <p:cNvSpPr/>
          <p:nvPr/>
        </p:nvSpPr>
        <p:spPr>
          <a:xfrm>
            <a:off x="3050285" y="4949189"/>
            <a:ext cx="2628900" cy="988060"/>
          </a:xfrm>
          <a:custGeom>
            <a:avLst/>
            <a:gdLst/>
            <a:ahLst/>
            <a:cxnLst/>
            <a:rect l="l" t="t" r="r" b="b"/>
            <a:pathLst>
              <a:path w="2628900" h="988060">
                <a:moveTo>
                  <a:pt x="2464308" y="0"/>
                </a:moveTo>
                <a:lnTo>
                  <a:pt x="164591" y="0"/>
                </a:lnTo>
                <a:lnTo>
                  <a:pt x="120826" y="5877"/>
                </a:lnTo>
                <a:lnTo>
                  <a:pt x="81505" y="22464"/>
                </a:lnTo>
                <a:lnTo>
                  <a:pt x="48196" y="48196"/>
                </a:lnTo>
                <a:lnTo>
                  <a:pt x="22464" y="81505"/>
                </a:lnTo>
                <a:lnTo>
                  <a:pt x="5877" y="120826"/>
                </a:lnTo>
                <a:lnTo>
                  <a:pt x="0" y="164592"/>
                </a:lnTo>
                <a:lnTo>
                  <a:pt x="0" y="822960"/>
                </a:lnTo>
                <a:lnTo>
                  <a:pt x="5877" y="866716"/>
                </a:lnTo>
                <a:lnTo>
                  <a:pt x="22464" y="906034"/>
                </a:lnTo>
                <a:lnTo>
                  <a:pt x="48196" y="939345"/>
                </a:lnTo>
                <a:lnTo>
                  <a:pt x="81505" y="965081"/>
                </a:lnTo>
                <a:lnTo>
                  <a:pt x="120826" y="981672"/>
                </a:lnTo>
                <a:lnTo>
                  <a:pt x="164591" y="987552"/>
                </a:lnTo>
                <a:lnTo>
                  <a:pt x="2464308" y="987552"/>
                </a:lnTo>
                <a:lnTo>
                  <a:pt x="2508073" y="981672"/>
                </a:lnTo>
                <a:lnTo>
                  <a:pt x="2547394" y="965081"/>
                </a:lnTo>
                <a:lnTo>
                  <a:pt x="2580703" y="939345"/>
                </a:lnTo>
                <a:lnTo>
                  <a:pt x="2606435" y="906034"/>
                </a:lnTo>
                <a:lnTo>
                  <a:pt x="2623022" y="866716"/>
                </a:lnTo>
                <a:lnTo>
                  <a:pt x="2628900" y="822960"/>
                </a:lnTo>
                <a:lnTo>
                  <a:pt x="2628900" y="164592"/>
                </a:lnTo>
                <a:lnTo>
                  <a:pt x="2623022" y="120826"/>
                </a:lnTo>
                <a:lnTo>
                  <a:pt x="2606435" y="81505"/>
                </a:lnTo>
                <a:lnTo>
                  <a:pt x="2580703" y="48196"/>
                </a:lnTo>
                <a:lnTo>
                  <a:pt x="2547394" y="22464"/>
                </a:lnTo>
                <a:lnTo>
                  <a:pt x="2508073" y="5877"/>
                </a:lnTo>
                <a:lnTo>
                  <a:pt x="2464308" y="0"/>
                </a:lnTo>
                <a:close/>
              </a:path>
            </a:pathLst>
          </a:custGeom>
          <a:solidFill>
            <a:srgbClr val="FFE699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85">
            <a:extLst>
              <a:ext uri="{FF2B5EF4-FFF2-40B4-BE49-F238E27FC236}">
                <a16:creationId xmlns:a16="http://schemas.microsoft.com/office/drawing/2014/main" id="{5F4CB597-6DAA-3464-20C6-FC2CEB55696D}"/>
              </a:ext>
            </a:extLst>
          </p:cNvPr>
          <p:cNvSpPr/>
          <p:nvPr/>
        </p:nvSpPr>
        <p:spPr>
          <a:xfrm>
            <a:off x="3050285" y="4949189"/>
            <a:ext cx="2628900" cy="988060"/>
          </a:xfrm>
          <a:custGeom>
            <a:avLst/>
            <a:gdLst/>
            <a:ahLst/>
            <a:cxnLst/>
            <a:rect l="l" t="t" r="r" b="b"/>
            <a:pathLst>
              <a:path w="2628900" h="988060">
                <a:moveTo>
                  <a:pt x="0" y="164592"/>
                </a:moveTo>
                <a:lnTo>
                  <a:pt x="5877" y="120826"/>
                </a:lnTo>
                <a:lnTo>
                  <a:pt x="22464" y="81505"/>
                </a:lnTo>
                <a:lnTo>
                  <a:pt x="48196" y="48196"/>
                </a:lnTo>
                <a:lnTo>
                  <a:pt x="81505" y="22464"/>
                </a:lnTo>
                <a:lnTo>
                  <a:pt x="120826" y="5877"/>
                </a:lnTo>
                <a:lnTo>
                  <a:pt x="164591" y="0"/>
                </a:lnTo>
                <a:lnTo>
                  <a:pt x="2464308" y="0"/>
                </a:lnTo>
                <a:lnTo>
                  <a:pt x="2508073" y="5877"/>
                </a:lnTo>
                <a:lnTo>
                  <a:pt x="2547394" y="22464"/>
                </a:lnTo>
                <a:lnTo>
                  <a:pt x="2580703" y="48196"/>
                </a:lnTo>
                <a:lnTo>
                  <a:pt x="2606435" y="81505"/>
                </a:lnTo>
                <a:lnTo>
                  <a:pt x="2623022" y="120826"/>
                </a:lnTo>
                <a:lnTo>
                  <a:pt x="2628900" y="164592"/>
                </a:lnTo>
                <a:lnTo>
                  <a:pt x="2628900" y="822960"/>
                </a:lnTo>
                <a:lnTo>
                  <a:pt x="2623022" y="866716"/>
                </a:lnTo>
                <a:lnTo>
                  <a:pt x="2606435" y="906034"/>
                </a:lnTo>
                <a:lnTo>
                  <a:pt x="2580703" y="939345"/>
                </a:lnTo>
                <a:lnTo>
                  <a:pt x="2547394" y="965081"/>
                </a:lnTo>
                <a:lnTo>
                  <a:pt x="2508073" y="981672"/>
                </a:lnTo>
                <a:lnTo>
                  <a:pt x="2464308" y="987552"/>
                </a:lnTo>
                <a:lnTo>
                  <a:pt x="164591" y="987552"/>
                </a:lnTo>
                <a:lnTo>
                  <a:pt x="120826" y="981672"/>
                </a:lnTo>
                <a:lnTo>
                  <a:pt x="81505" y="965081"/>
                </a:lnTo>
                <a:lnTo>
                  <a:pt x="48196" y="939345"/>
                </a:lnTo>
                <a:lnTo>
                  <a:pt x="22464" y="906034"/>
                </a:lnTo>
                <a:lnTo>
                  <a:pt x="5877" y="866716"/>
                </a:lnTo>
                <a:lnTo>
                  <a:pt x="0" y="822960"/>
                </a:lnTo>
                <a:lnTo>
                  <a:pt x="0" y="164592"/>
                </a:lnTo>
                <a:close/>
              </a:path>
            </a:pathLst>
          </a:custGeom>
          <a:ln w="19050">
            <a:solidFill>
              <a:srgbClr val="AEABA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79">
            <a:extLst>
              <a:ext uri="{FF2B5EF4-FFF2-40B4-BE49-F238E27FC236}">
                <a16:creationId xmlns:a16="http://schemas.microsoft.com/office/drawing/2014/main" id="{60A92A6D-F27D-4678-EDEF-34B50630AF33}"/>
              </a:ext>
            </a:extLst>
          </p:cNvPr>
          <p:cNvSpPr/>
          <p:nvPr/>
        </p:nvSpPr>
        <p:spPr>
          <a:xfrm>
            <a:off x="5019040" y="4842510"/>
            <a:ext cx="85725" cy="318770"/>
          </a:xfrm>
          <a:custGeom>
            <a:avLst/>
            <a:gdLst/>
            <a:ahLst/>
            <a:cxnLst/>
            <a:rect l="l" t="t" r="r" b="b"/>
            <a:pathLst>
              <a:path w="85725" h="318770">
                <a:moveTo>
                  <a:pt x="57150" y="71500"/>
                </a:moveTo>
                <a:lnTo>
                  <a:pt x="28575" y="71500"/>
                </a:lnTo>
                <a:lnTo>
                  <a:pt x="28575" y="318388"/>
                </a:lnTo>
                <a:lnTo>
                  <a:pt x="57150" y="318388"/>
                </a:lnTo>
                <a:lnTo>
                  <a:pt x="57150" y="71500"/>
                </a:lnTo>
                <a:close/>
              </a:path>
              <a:path w="85725" h="31877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23" y="71500"/>
                </a:lnTo>
                <a:lnTo>
                  <a:pt x="42925" y="0"/>
                </a:lnTo>
                <a:close/>
              </a:path>
              <a:path w="85725" h="318770">
                <a:moveTo>
                  <a:pt x="78623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623" y="715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84">
            <a:extLst>
              <a:ext uri="{FF2B5EF4-FFF2-40B4-BE49-F238E27FC236}">
                <a16:creationId xmlns:a16="http://schemas.microsoft.com/office/drawing/2014/main" id="{6781D0F6-963B-398C-F1BA-4C0266DDB02D}"/>
              </a:ext>
            </a:extLst>
          </p:cNvPr>
          <p:cNvSpPr/>
          <p:nvPr/>
        </p:nvSpPr>
        <p:spPr>
          <a:xfrm>
            <a:off x="3040315" y="4951748"/>
            <a:ext cx="2628900" cy="988060"/>
          </a:xfrm>
          <a:custGeom>
            <a:avLst/>
            <a:gdLst/>
            <a:ahLst/>
            <a:cxnLst/>
            <a:rect l="l" t="t" r="r" b="b"/>
            <a:pathLst>
              <a:path w="2628900" h="988060">
                <a:moveTo>
                  <a:pt x="2464308" y="0"/>
                </a:moveTo>
                <a:lnTo>
                  <a:pt x="164591" y="0"/>
                </a:lnTo>
                <a:lnTo>
                  <a:pt x="120826" y="5877"/>
                </a:lnTo>
                <a:lnTo>
                  <a:pt x="81505" y="22464"/>
                </a:lnTo>
                <a:lnTo>
                  <a:pt x="48196" y="48196"/>
                </a:lnTo>
                <a:lnTo>
                  <a:pt x="22464" y="81505"/>
                </a:lnTo>
                <a:lnTo>
                  <a:pt x="5877" y="120826"/>
                </a:lnTo>
                <a:lnTo>
                  <a:pt x="0" y="164592"/>
                </a:lnTo>
                <a:lnTo>
                  <a:pt x="0" y="822960"/>
                </a:lnTo>
                <a:lnTo>
                  <a:pt x="5877" y="866716"/>
                </a:lnTo>
                <a:lnTo>
                  <a:pt x="22464" y="906034"/>
                </a:lnTo>
                <a:lnTo>
                  <a:pt x="48196" y="939345"/>
                </a:lnTo>
                <a:lnTo>
                  <a:pt x="81505" y="965081"/>
                </a:lnTo>
                <a:lnTo>
                  <a:pt x="120826" y="981672"/>
                </a:lnTo>
                <a:lnTo>
                  <a:pt x="164591" y="987552"/>
                </a:lnTo>
                <a:lnTo>
                  <a:pt x="2464308" y="987552"/>
                </a:lnTo>
                <a:lnTo>
                  <a:pt x="2508073" y="981672"/>
                </a:lnTo>
                <a:lnTo>
                  <a:pt x="2547394" y="965081"/>
                </a:lnTo>
                <a:lnTo>
                  <a:pt x="2580703" y="939345"/>
                </a:lnTo>
                <a:lnTo>
                  <a:pt x="2606435" y="906034"/>
                </a:lnTo>
                <a:lnTo>
                  <a:pt x="2623022" y="866716"/>
                </a:lnTo>
                <a:lnTo>
                  <a:pt x="2628900" y="822960"/>
                </a:lnTo>
                <a:lnTo>
                  <a:pt x="2628900" y="164592"/>
                </a:lnTo>
                <a:lnTo>
                  <a:pt x="2623022" y="120826"/>
                </a:lnTo>
                <a:lnTo>
                  <a:pt x="2606435" y="81505"/>
                </a:lnTo>
                <a:lnTo>
                  <a:pt x="2580703" y="48196"/>
                </a:lnTo>
                <a:lnTo>
                  <a:pt x="2547394" y="22464"/>
                </a:lnTo>
                <a:lnTo>
                  <a:pt x="2508073" y="5877"/>
                </a:lnTo>
                <a:lnTo>
                  <a:pt x="2464308" y="0"/>
                </a:lnTo>
                <a:close/>
              </a:path>
            </a:pathLst>
          </a:custGeom>
          <a:solidFill>
            <a:srgbClr val="FFE699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85">
            <a:extLst>
              <a:ext uri="{FF2B5EF4-FFF2-40B4-BE49-F238E27FC236}">
                <a16:creationId xmlns:a16="http://schemas.microsoft.com/office/drawing/2014/main" id="{E5F800B5-530E-9703-D810-576C68371016}"/>
              </a:ext>
            </a:extLst>
          </p:cNvPr>
          <p:cNvSpPr/>
          <p:nvPr/>
        </p:nvSpPr>
        <p:spPr>
          <a:xfrm>
            <a:off x="3040315" y="4951748"/>
            <a:ext cx="2628900" cy="988060"/>
          </a:xfrm>
          <a:custGeom>
            <a:avLst/>
            <a:gdLst/>
            <a:ahLst/>
            <a:cxnLst/>
            <a:rect l="l" t="t" r="r" b="b"/>
            <a:pathLst>
              <a:path w="2628900" h="988060">
                <a:moveTo>
                  <a:pt x="0" y="164592"/>
                </a:moveTo>
                <a:lnTo>
                  <a:pt x="5877" y="120826"/>
                </a:lnTo>
                <a:lnTo>
                  <a:pt x="22464" y="81505"/>
                </a:lnTo>
                <a:lnTo>
                  <a:pt x="48196" y="48196"/>
                </a:lnTo>
                <a:lnTo>
                  <a:pt x="81505" y="22464"/>
                </a:lnTo>
                <a:lnTo>
                  <a:pt x="120826" y="5877"/>
                </a:lnTo>
                <a:lnTo>
                  <a:pt x="164591" y="0"/>
                </a:lnTo>
                <a:lnTo>
                  <a:pt x="2464308" y="0"/>
                </a:lnTo>
                <a:lnTo>
                  <a:pt x="2508073" y="5877"/>
                </a:lnTo>
                <a:lnTo>
                  <a:pt x="2547394" y="22464"/>
                </a:lnTo>
                <a:lnTo>
                  <a:pt x="2580703" y="48196"/>
                </a:lnTo>
                <a:lnTo>
                  <a:pt x="2606435" y="81505"/>
                </a:lnTo>
                <a:lnTo>
                  <a:pt x="2623022" y="120826"/>
                </a:lnTo>
                <a:lnTo>
                  <a:pt x="2628900" y="164592"/>
                </a:lnTo>
                <a:lnTo>
                  <a:pt x="2628900" y="822960"/>
                </a:lnTo>
                <a:lnTo>
                  <a:pt x="2623022" y="866716"/>
                </a:lnTo>
                <a:lnTo>
                  <a:pt x="2606435" y="906034"/>
                </a:lnTo>
                <a:lnTo>
                  <a:pt x="2580703" y="939345"/>
                </a:lnTo>
                <a:lnTo>
                  <a:pt x="2547394" y="965081"/>
                </a:lnTo>
                <a:lnTo>
                  <a:pt x="2508073" y="981672"/>
                </a:lnTo>
                <a:lnTo>
                  <a:pt x="2464308" y="987552"/>
                </a:lnTo>
                <a:lnTo>
                  <a:pt x="164591" y="987552"/>
                </a:lnTo>
                <a:lnTo>
                  <a:pt x="120826" y="981672"/>
                </a:lnTo>
                <a:lnTo>
                  <a:pt x="81505" y="965081"/>
                </a:lnTo>
                <a:lnTo>
                  <a:pt x="48196" y="939345"/>
                </a:lnTo>
                <a:lnTo>
                  <a:pt x="22464" y="906034"/>
                </a:lnTo>
                <a:lnTo>
                  <a:pt x="5877" y="866716"/>
                </a:lnTo>
                <a:lnTo>
                  <a:pt x="0" y="822960"/>
                </a:lnTo>
                <a:lnTo>
                  <a:pt x="0" y="164592"/>
                </a:lnTo>
                <a:close/>
              </a:path>
            </a:pathLst>
          </a:custGeom>
          <a:ln w="19050">
            <a:solidFill>
              <a:srgbClr val="AEABA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86">
            <a:extLst>
              <a:ext uri="{FF2B5EF4-FFF2-40B4-BE49-F238E27FC236}">
                <a16:creationId xmlns:a16="http://schemas.microsoft.com/office/drawing/2014/main" id="{A288BB10-DA2F-C776-F1AD-9C0F674F479F}"/>
              </a:ext>
            </a:extLst>
          </p:cNvPr>
          <p:cNvSpPr txBox="1"/>
          <p:nvPr/>
        </p:nvSpPr>
        <p:spPr>
          <a:xfrm>
            <a:off x="3244723" y="4981447"/>
            <a:ext cx="12725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Anomaly</a:t>
            </a:r>
            <a:r>
              <a:rPr sz="1000" b="1" spc="-2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0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generation</a:t>
            </a:r>
            <a:endParaRPr sz="1000" dirty="0">
              <a:solidFill>
                <a:srgbClr val="FF0000"/>
              </a:solidFill>
              <a:latin typeface="Noto Sans CJK HK"/>
              <a:cs typeface="Noto Sans CJK HK"/>
            </a:endParaRPr>
          </a:p>
        </p:txBody>
      </p:sp>
      <p:grpSp>
        <p:nvGrpSpPr>
          <p:cNvPr id="134" name="object 87">
            <a:extLst>
              <a:ext uri="{FF2B5EF4-FFF2-40B4-BE49-F238E27FC236}">
                <a16:creationId xmlns:a16="http://schemas.microsoft.com/office/drawing/2014/main" id="{A4FB67DA-BB84-301B-B9BB-23C284BA5960}"/>
              </a:ext>
            </a:extLst>
          </p:cNvPr>
          <p:cNvGrpSpPr/>
          <p:nvPr/>
        </p:nvGrpSpPr>
        <p:grpSpPr>
          <a:xfrm>
            <a:off x="3758946" y="5169408"/>
            <a:ext cx="1805559" cy="546100"/>
            <a:chOff x="3758946" y="5169408"/>
            <a:chExt cx="1805559" cy="546100"/>
          </a:xfrm>
        </p:grpSpPr>
        <p:sp>
          <p:nvSpPr>
            <p:cNvPr id="135" name="object 89">
              <a:extLst>
                <a:ext uri="{FF2B5EF4-FFF2-40B4-BE49-F238E27FC236}">
                  <a16:creationId xmlns:a16="http://schemas.microsoft.com/office/drawing/2014/main" id="{1740A22A-9B2E-EB50-EFC6-B22DA9B0A83B}"/>
                </a:ext>
              </a:extLst>
            </p:cNvPr>
            <p:cNvSpPr/>
            <p:nvPr/>
          </p:nvSpPr>
          <p:spPr>
            <a:xfrm>
              <a:off x="4046220" y="5169408"/>
              <a:ext cx="1518285" cy="546100"/>
            </a:xfrm>
            <a:custGeom>
              <a:avLst/>
              <a:gdLst/>
              <a:ahLst/>
              <a:cxnLst/>
              <a:rect l="l" t="t" r="r" b="b"/>
              <a:pathLst>
                <a:path w="1518285" h="546100">
                  <a:moveTo>
                    <a:pt x="1517903" y="0"/>
                  </a:moveTo>
                  <a:lnTo>
                    <a:pt x="0" y="0"/>
                  </a:lnTo>
                  <a:lnTo>
                    <a:pt x="0" y="545592"/>
                  </a:lnTo>
                  <a:lnTo>
                    <a:pt x="1517903" y="545592"/>
                  </a:lnTo>
                  <a:lnTo>
                    <a:pt x="1517903" y="0"/>
                  </a:lnTo>
                  <a:close/>
                </a:path>
              </a:pathLst>
            </a:custGeom>
            <a:solidFill>
              <a:srgbClr val="AEABAB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91">
              <a:extLst>
                <a:ext uri="{FF2B5EF4-FFF2-40B4-BE49-F238E27FC236}">
                  <a16:creationId xmlns:a16="http://schemas.microsoft.com/office/drawing/2014/main" id="{9E2DD5E2-395B-9179-433E-707779E9D00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8946" y="5400040"/>
              <a:ext cx="233679" cy="85725"/>
            </a:xfrm>
            <a:prstGeom prst="rect">
              <a:avLst/>
            </a:prstGeom>
          </p:spPr>
        </p:pic>
      </p:grpSp>
      <p:pic>
        <p:nvPicPr>
          <p:cNvPr id="137" name="圖片 7">
            <a:extLst>
              <a:ext uri="{FF2B5EF4-FFF2-40B4-BE49-F238E27FC236}">
                <a16:creationId xmlns:a16="http://schemas.microsoft.com/office/drawing/2014/main" id="{C2B09AB3-B3C9-A098-9820-6DD3625C70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439" y="5194044"/>
            <a:ext cx="463150" cy="463150"/>
          </a:xfrm>
          <a:prstGeom prst="rect">
            <a:avLst/>
          </a:prstGeom>
        </p:spPr>
      </p:pic>
      <p:pic>
        <p:nvPicPr>
          <p:cNvPr id="138" name="圖片 18">
            <a:extLst>
              <a:ext uri="{FF2B5EF4-FFF2-40B4-BE49-F238E27FC236}">
                <a16:creationId xmlns:a16="http://schemas.microsoft.com/office/drawing/2014/main" id="{6D029A30-6911-3484-37F5-397E389926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2607" y="5194044"/>
            <a:ext cx="463150" cy="463150"/>
          </a:xfrm>
          <a:prstGeom prst="rect">
            <a:avLst/>
          </a:prstGeom>
        </p:spPr>
      </p:pic>
      <p:pic>
        <p:nvPicPr>
          <p:cNvPr id="139" name="圖片 20">
            <a:extLst>
              <a:ext uri="{FF2B5EF4-FFF2-40B4-BE49-F238E27FC236}">
                <a16:creationId xmlns:a16="http://schemas.microsoft.com/office/drawing/2014/main" id="{37A2E3B4-B617-AE4F-40D0-7A68F5769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605" y="5175794"/>
            <a:ext cx="485453" cy="485453"/>
          </a:xfrm>
          <a:prstGeom prst="rect">
            <a:avLst/>
          </a:prstGeom>
        </p:spPr>
      </p:pic>
      <p:pic>
        <p:nvPicPr>
          <p:cNvPr id="140" name="圖片 14">
            <a:extLst>
              <a:ext uri="{FF2B5EF4-FFF2-40B4-BE49-F238E27FC236}">
                <a16:creationId xmlns:a16="http://schemas.microsoft.com/office/drawing/2014/main" id="{71A33F57-AE32-4614-FD35-3458E230C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936" y="5214562"/>
            <a:ext cx="489190" cy="489190"/>
          </a:xfrm>
          <a:prstGeom prst="rect">
            <a:avLst/>
          </a:prstGeom>
        </p:spPr>
      </p:pic>
      <p:sp>
        <p:nvSpPr>
          <p:cNvPr id="141" name="object 14">
            <a:extLst>
              <a:ext uri="{FF2B5EF4-FFF2-40B4-BE49-F238E27FC236}">
                <a16:creationId xmlns:a16="http://schemas.microsoft.com/office/drawing/2014/main" id="{092BD28E-BFAC-52E4-F4E2-C449A7933095}"/>
              </a:ext>
            </a:extLst>
          </p:cNvPr>
          <p:cNvSpPr/>
          <p:nvPr/>
        </p:nvSpPr>
        <p:spPr>
          <a:xfrm>
            <a:off x="2172208" y="2915665"/>
            <a:ext cx="6324600" cy="2541905"/>
          </a:xfrm>
          <a:custGeom>
            <a:avLst/>
            <a:gdLst/>
            <a:ahLst/>
            <a:cxnLst/>
            <a:rect l="l" t="t" r="r" b="b"/>
            <a:pathLst>
              <a:path w="6324600" h="2541904">
                <a:moveTo>
                  <a:pt x="878459" y="2512326"/>
                </a:moveTo>
                <a:lnTo>
                  <a:pt x="57150" y="2512326"/>
                </a:lnTo>
                <a:lnTo>
                  <a:pt x="57150" y="1651381"/>
                </a:lnTo>
                <a:lnTo>
                  <a:pt x="85725" y="1651381"/>
                </a:lnTo>
                <a:lnTo>
                  <a:pt x="78549" y="1637030"/>
                </a:lnTo>
                <a:lnTo>
                  <a:pt x="42926" y="1565656"/>
                </a:lnTo>
                <a:lnTo>
                  <a:pt x="0" y="1651381"/>
                </a:lnTo>
                <a:lnTo>
                  <a:pt x="28575" y="1651381"/>
                </a:lnTo>
                <a:lnTo>
                  <a:pt x="28575" y="2540889"/>
                </a:lnTo>
                <a:lnTo>
                  <a:pt x="878459" y="2540889"/>
                </a:lnTo>
                <a:lnTo>
                  <a:pt x="878459" y="2526665"/>
                </a:lnTo>
                <a:lnTo>
                  <a:pt x="878459" y="2512326"/>
                </a:lnTo>
                <a:close/>
              </a:path>
              <a:path w="6324600" h="2541904">
                <a:moveTo>
                  <a:pt x="3903345" y="157099"/>
                </a:moveTo>
                <a:lnTo>
                  <a:pt x="3874770" y="157099"/>
                </a:lnTo>
                <a:lnTo>
                  <a:pt x="3874770" y="28575"/>
                </a:lnTo>
                <a:lnTo>
                  <a:pt x="3874770" y="14224"/>
                </a:lnTo>
                <a:lnTo>
                  <a:pt x="3874770" y="0"/>
                </a:lnTo>
                <a:lnTo>
                  <a:pt x="28575" y="0"/>
                </a:lnTo>
                <a:lnTo>
                  <a:pt x="28575" y="431419"/>
                </a:lnTo>
                <a:lnTo>
                  <a:pt x="57150" y="431419"/>
                </a:lnTo>
                <a:lnTo>
                  <a:pt x="57150" y="28575"/>
                </a:lnTo>
                <a:lnTo>
                  <a:pt x="3846195" y="28575"/>
                </a:lnTo>
                <a:lnTo>
                  <a:pt x="3846195" y="157099"/>
                </a:lnTo>
                <a:lnTo>
                  <a:pt x="3817620" y="157099"/>
                </a:lnTo>
                <a:lnTo>
                  <a:pt x="3860419" y="242824"/>
                </a:lnTo>
                <a:lnTo>
                  <a:pt x="3896156" y="171450"/>
                </a:lnTo>
                <a:lnTo>
                  <a:pt x="3903345" y="157099"/>
                </a:lnTo>
                <a:close/>
              </a:path>
              <a:path w="6324600" h="2541904">
                <a:moveTo>
                  <a:pt x="6324600" y="2000377"/>
                </a:moveTo>
                <a:lnTo>
                  <a:pt x="6317475" y="1986153"/>
                </a:lnTo>
                <a:lnTo>
                  <a:pt x="6281674" y="1914652"/>
                </a:lnTo>
                <a:lnTo>
                  <a:pt x="6238875" y="2000377"/>
                </a:lnTo>
                <a:lnTo>
                  <a:pt x="6267450" y="2000377"/>
                </a:lnTo>
                <a:lnTo>
                  <a:pt x="6267450" y="2513330"/>
                </a:lnTo>
                <a:lnTo>
                  <a:pt x="3506978" y="2513330"/>
                </a:lnTo>
                <a:lnTo>
                  <a:pt x="3506978" y="2541905"/>
                </a:lnTo>
                <a:lnTo>
                  <a:pt x="6296025" y="2541905"/>
                </a:lnTo>
                <a:lnTo>
                  <a:pt x="6296025" y="2527554"/>
                </a:lnTo>
                <a:lnTo>
                  <a:pt x="6296025" y="2513330"/>
                </a:lnTo>
                <a:lnTo>
                  <a:pt x="6296025" y="2000377"/>
                </a:lnTo>
                <a:lnTo>
                  <a:pt x="6324600" y="200037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82">
            <a:extLst>
              <a:ext uri="{FF2B5EF4-FFF2-40B4-BE49-F238E27FC236}">
                <a16:creationId xmlns:a16="http://schemas.microsoft.com/office/drawing/2014/main" id="{845DCEAB-4A5A-DBF4-7F36-CCFC1D4C974F}"/>
              </a:ext>
            </a:extLst>
          </p:cNvPr>
          <p:cNvSpPr/>
          <p:nvPr/>
        </p:nvSpPr>
        <p:spPr>
          <a:xfrm>
            <a:off x="1356169" y="2571623"/>
            <a:ext cx="9400540" cy="3481070"/>
          </a:xfrm>
          <a:custGeom>
            <a:avLst/>
            <a:gdLst/>
            <a:ahLst/>
            <a:cxnLst/>
            <a:rect l="l" t="t" r="r" b="b"/>
            <a:pathLst>
              <a:path w="9400540" h="3481070">
                <a:moveTo>
                  <a:pt x="9241790" y="0"/>
                </a:moveTo>
                <a:lnTo>
                  <a:pt x="158242" y="0"/>
                </a:lnTo>
                <a:lnTo>
                  <a:pt x="108222" y="8069"/>
                </a:lnTo>
                <a:lnTo>
                  <a:pt x="64783" y="30536"/>
                </a:lnTo>
                <a:lnTo>
                  <a:pt x="30529" y="64794"/>
                </a:lnTo>
                <a:lnTo>
                  <a:pt x="8066" y="108232"/>
                </a:lnTo>
                <a:lnTo>
                  <a:pt x="0" y="158241"/>
                </a:lnTo>
                <a:lnTo>
                  <a:pt x="0" y="3322574"/>
                </a:lnTo>
                <a:lnTo>
                  <a:pt x="8066" y="3372588"/>
                </a:lnTo>
                <a:lnTo>
                  <a:pt x="30529" y="3416027"/>
                </a:lnTo>
                <a:lnTo>
                  <a:pt x="64783" y="3450282"/>
                </a:lnTo>
                <a:lnTo>
                  <a:pt x="108222" y="3472748"/>
                </a:lnTo>
                <a:lnTo>
                  <a:pt x="158242" y="3480816"/>
                </a:lnTo>
                <a:lnTo>
                  <a:pt x="9241790" y="3480816"/>
                </a:lnTo>
                <a:lnTo>
                  <a:pt x="9291799" y="3472748"/>
                </a:lnTo>
                <a:lnTo>
                  <a:pt x="9335237" y="3450282"/>
                </a:lnTo>
                <a:lnTo>
                  <a:pt x="9369495" y="3416027"/>
                </a:lnTo>
                <a:lnTo>
                  <a:pt x="9391962" y="3372588"/>
                </a:lnTo>
                <a:lnTo>
                  <a:pt x="9400032" y="3322574"/>
                </a:lnTo>
                <a:lnTo>
                  <a:pt x="9400032" y="158241"/>
                </a:lnTo>
                <a:lnTo>
                  <a:pt x="9391962" y="108232"/>
                </a:lnTo>
                <a:lnTo>
                  <a:pt x="9369495" y="64794"/>
                </a:lnTo>
                <a:lnTo>
                  <a:pt x="9335237" y="30536"/>
                </a:lnTo>
                <a:lnTo>
                  <a:pt x="9291799" y="8069"/>
                </a:lnTo>
                <a:lnTo>
                  <a:pt x="9241790" y="0"/>
                </a:lnTo>
                <a:close/>
              </a:path>
            </a:pathLst>
          </a:custGeom>
          <a:solidFill>
            <a:srgbClr val="FFFFFF">
              <a:alpha val="85096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8241131A-E7D1-83F7-BEF1-39A28A0C513D}"/>
              </a:ext>
            </a:extLst>
          </p:cNvPr>
          <p:cNvGrpSpPr/>
          <p:nvPr/>
        </p:nvGrpSpPr>
        <p:grpSpPr>
          <a:xfrm>
            <a:off x="5793485" y="3011804"/>
            <a:ext cx="4762247" cy="1645938"/>
            <a:chOff x="5793485" y="3011804"/>
            <a:chExt cx="4762247" cy="1645938"/>
          </a:xfrm>
        </p:grpSpPr>
        <p:sp>
          <p:nvSpPr>
            <p:cNvPr id="144" name="object 43">
              <a:extLst>
                <a:ext uri="{FF2B5EF4-FFF2-40B4-BE49-F238E27FC236}">
                  <a16:creationId xmlns:a16="http://schemas.microsoft.com/office/drawing/2014/main" id="{4FD841AE-DFC4-960F-C824-A3C5060837E4}"/>
                </a:ext>
              </a:extLst>
            </p:cNvPr>
            <p:cNvSpPr/>
            <p:nvPr/>
          </p:nvSpPr>
          <p:spPr>
            <a:xfrm>
              <a:off x="6438138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70104" y="0"/>
                  </a:moveTo>
                  <a:lnTo>
                    <a:pt x="0" y="0"/>
                  </a:lnTo>
                  <a:lnTo>
                    <a:pt x="0" y="867156"/>
                  </a:lnTo>
                  <a:lnTo>
                    <a:pt x="70104" y="867156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44">
              <a:extLst>
                <a:ext uri="{FF2B5EF4-FFF2-40B4-BE49-F238E27FC236}">
                  <a16:creationId xmlns:a16="http://schemas.microsoft.com/office/drawing/2014/main" id="{9C78A03B-28CD-F800-13C8-F774A0A5877F}"/>
                </a:ext>
              </a:extLst>
            </p:cNvPr>
            <p:cNvSpPr/>
            <p:nvPr/>
          </p:nvSpPr>
          <p:spPr>
            <a:xfrm>
              <a:off x="6438138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0" y="867156"/>
                  </a:moveTo>
                  <a:lnTo>
                    <a:pt x="70104" y="867156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867156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76">
              <a:extLst>
                <a:ext uri="{FF2B5EF4-FFF2-40B4-BE49-F238E27FC236}">
                  <a16:creationId xmlns:a16="http://schemas.microsoft.com/office/drawing/2014/main" id="{039247DA-E270-7D53-4DDD-A2A1C13A84E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8682" y="3871467"/>
              <a:ext cx="198754" cy="85725"/>
            </a:xfrm>
            <a:prstGeom prst="rect">
              <a:avLst/>
            </a:prstGeom>
          </p:spPr>
        </p:pic>
        <p:pic>
          <p:nvPicPr>
            <p:cNvPr id="147" name="圖片 14">
              <a:extLst>
                <a:ext uri="{FF2B5EF4-FFF2-40B4-BE49-F238E27FC236}">
                  <a16:creationId xmlns:a16="http://schemas.microsoft.com/office/drawing/2014/main" id="{76853E9C-959B-D949-8839-15837DCDE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06896" y="3605626"/>
              <a:ext cx="99978" cy="595006"/>
            </a:xfrm>
            <a:prstGeom prst="rect">
              <a:avLst/>
            </a:prstGeom>
          </p:spPr>
        </p:pic>
        <p:pic>
          <p:nvPicPr>
            <p:cNvPr id="148" name="圖片 20">
              <a:extLst>
                <a:ext uri="{FF2B5EF4-FFF2-40B4-BE49-F238E27FC236}">
                  <a16:creationId xmlns:a16="http://schemas.microsoft.com/office/drawing/2014/main" id="{9AFFAB62-1B55-E979-1923-7A1024CDC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3374" y="3616992"/>
              <a:ext cx="97264" cy="600984"/>
            </a:xfrm>
            <a:prstGeom prst="rect">
              <a:avLst/>
            </a:prstGeom>
          </p:spPr>
        </p:pic>
        <p:sp>
          <p:nvSpPr>
            <p:cNvPr id="149" name="object 16">
              <a:extLst>
                <a:ext uri="{FF2B5EF4-FFF2-40B4-BE49-F238E27FC236}">
                  <a16:creationId xmlns:a16="http://schemas.microsoft.com/office/drawing/2014/main" id="{C9E33D68-63DB-0261-7A9F-49C934DFB20F}"/>
                </a:ext>
              </a:extLst>
            </p:cNvPr>
            <p:cNvSpPr txBox="1"/>
            <p:nvPr/>
          </p:nvSpPr>
          <p:spPr>
            <a:xfrm>
              <a:off x="5793485" y="3011804"/>
              <a:ext cx="262636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68960">
                <a:lnSpc>
                  <a:spcPts val="1390"/>
                </a:lnSpc>
                <a:spcBef>
                  <a:spcPts val="100"/>
                </a:spcBef>
              </a:pPr>
              <a:r>
                <a:rPr sz="1200" b="1" spc="-25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Discriminative</a:t>
              </a:r>
              <a:r>
                <a:rPr sz="1200" b="1" spc="65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 </a:t>
              </a:r>
              <a:r>
                <a:rPr sz="1200" b="1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sub-</a:t>
              </a:r>
              <a:r>
                <a:rPr sz="1200" b="1" spc="-10" dirty="0">
                  <a:solidFill>
                    <a:srgbClr val="FF0000"/>
                  </a:solidFill>
                  <a:latin typeface="Noto Sans CJK HK"/>
                  <a:cs typeface="Noto Sans CJK HK"/>
                </a:rPr>
                <a:t>network</a:t>
              </a:r>
              <a:endParaRPr sz="1200" dirty="0">
                <a:solidFill>
                  <a:srgbClr val="FF0000"/>
                </a:solidFill>
                <a:latin typeface="Noto Sans CJK HK"/>
                <a:cs typeface="Noto Sans CJK HK"/>
              </a:endParaRPr>
            </a:p>
            <a:p>
              <a:pPr marL="12700">
                <a:lnSpc>
                  <a:spcPts val="1150"/>
                </a:lnSpc>
              </a:pPr>
              <a:r>
                <a:rPr sz="1000" b="1" spc="-10" dirty="0">
                  <a:latin typeface="Noto Sans CJK HK"/>
                  <a:cs typeface="Noto Sans CJK HK"/>
                </a:rPr>
                <a:t>concat</a:t>
              </a:r>
              <a:endParaRPr sz="1000" dirty="0">
                <a:latin typeface="Noto Sans CJK HK"/>
                <a:cs typeface="Noto Sans CJK HK"/>
              </a:endParaRPr>
            </a:p>
          </p:txBody>
        </p:sp>
        <p:pic>
          <p:nvPicPr>
            <p:cNvPr id="150" name="object 17">
              <a:extLst>
                <a:ext uri="{FF2B5EF4-FFF2-40B4-BE49-F238E27FC236}">
                  <a16:creationId xmlns:a16="http://schemas.microsoft.com/office/drawing/2014/main" id="{723EAB56-2E8A-4C60-EFFD-5B43D1E4B40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9688" y="3827526"/>
              <a:ext cx="85725" cy="173862"/>
            </a:xfrm>
            <a:prstGeom prst="rect">
              <a:avLst/>
            </a:prstGeom>
          </p:spPr>
        </p:pic>
        <p:sp>
          <p:nvSpPr>
            <p:cNvPr id="151" name="object 41">
              <a:extLst>
                <a:ext uri="{FF2B5EF4-FFF2-40B4-BE49-F238E27FC236}">
                  <a16:creationId xmlns:a16="http://schemas.microsoft.com/office/drawing/2014/main" id="{8228295E-0099-B08B-26F8-36333B53E838}"/>
                </a:ext>
              </a:extLst>
            </p:cNvPr>
            <p:cNvSpPr/>
            <p:nvPr/>
          </p:nvSpPr>
          <p:spPr>
            <a:xfrm>
              <a:off x="6552438" y="3434333"/>
              <a:ext cx="981075" cy="222885"/>
            </a:xfrm>
            <a:custGeom>
              <a:avLst/>
              <a:gdLst/>
              <a:ahLst/>
              <a:cxnLst/>
              <a:rect l="l" t="t" r="r" b="b"/>
              <a:pathLst>
                <a:path w="981075" h="222885">
                  <a:moveTo>
                    <a:pt x="733933" y="182880"/>
                  </a:moveTo>
                  <a:lnTo>
                    <a:pt x="716356" y="174498"/>
                  </a:lnTo>
                  <a:lnTo>
                    <a:pt x="656971" y="146177"/>
                  </a:lnTo>
                  <a:lnTo>
                    <a:pt x="657491" y="174739"/>
                  </a:lnTo>
                  <a:lnTo>
                    <a:pt x="245237" y="182499"/>
                  </a:lnTo>
                  <a:lnTo>
                    <a:pt x="245491" y="201549"/>
                  </a:lnTo>
                  <a:lnTo>
                    <a:pt x="657834" y="193789"/>
                  </a:lnTo>
                  <a:lnTo>
                    <a:pt x="658368" y="222377"/>
                  </a:lnTo>
                  <a:lnTo>
                    <a:pt x="733933" y="182880"/>
                  </a:lnTo>
                  <a:close/>
                </a:path>
                <a:path w="981075" h="222885">
                  <a:moveTo>
                    <a:pt x="851916" y="109728"/>
                  </a:moveTo>
                  <a:lnTo>
                    <a:pt x="832866" y="100203"/>
                  </a:lnTo>
                  <a:lnTo>
                    <a:pt x="775716" y="71628"/>
                  </a:lnTo>
                  <a:lnTo>
                    <a:pt x="775716" y="100203"/>
                  </a:lnTo>
                  <a:lnTo>
                    <a:pt x="128016" y="100203"/>
                  </a:lnTo>
                  <a:lnTo>
                    <a:pt x="128016" y="119253"/>
                  </a:lnTo>
                  <a:lnTo>
                    <a:pt x="775716" y="119253"/>
                  </a:lnTo>
                  <a:lnTo>
                    <a:pt x="775716" y="147828"/>
                  </a:lnTo>
                  <a:lnTo>
                    <a:pt x="832866" y="119253"/>
                  </a:lnTo>
                  <a:lnTo>
                    <a:pt x="851916" y="109728"/>
                  </a:lnTo>
                  <a:close/>
                </a:path>
                <a:path w="981075" h="222885">
                  <a:moveTo>
                    <a:pt x="980567" y="38100"/>
                  </a:moveTo>
                  <a:lnTo>
                    <a:pt x="961517" y="28575"/>
                  </a:lnTo>
                  <a:lnTo>
                    <a:pt x="904367" y="0"/>
                  </a:lnTo>
                  <a:lnTo>
                    <a:pt x="904367" y="28575"/>
                  </a:lnTo>
                  <a:lnTo>
                    <a:pt x="0" y="28575"/>
                  </a:lnTo>
                  <a:lnTo>
                    <a:pt x="0" y="47625"/>
                  </a:lnTo>
                  <a:lnTo>
                    <a:pt x="904367" y="47625"/>
                  </a:lnTo>
                  <a:lnTo>
                    <a:pt x="904367" y="76200"/>
                  </a:lnTo>
                  <a:lnTo>
                    <a:pt x="961517" y="47625"/>
                  </a:lnTo>
                  <a:lnTo>
                    <a:pt x="980567" y="3810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42">
              <a:extLst>
                <a:ext uri="{FF2B5EF4-FFF2-40B4-BE49-F238E27FC236}">
                  <a16:creationId xmlns:a16="http://schemas.microsoft.com/office/drawing/2014/main" id="{255DC09E-83F5-57A4-10D0-B4407D2B68D0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36232" y="3663314"/>
              <a:ext cx="211963" cy="76073"/>
            </a:xfrm>
            <a:prstGeom prst="rect">
              <a:avLst/>
            </a:prstGeom>
          </p:spPr>
        </p:pic>
        <p:sp>
          <p:nvSpPr>
            <p:cNvPr id="153" name="object 45">
              <a:extLst>
                <a:ext uri="{FF2B5EF4-FFF2-40B4-BE49-F238E27FC236}">
                  <a16:creationId xmlns:a16="http://schemas.microsoft.com/office/drawing/2014/main" id="{706E043C-ABDB-8390-2682-89FCB5B8543E}"/>
                </a:ext>
              </a:extLst>
            </p:cNvPr>
            <p:cNvSpPr/>
            <p:nvPr/>
          </p:nvSpPr>
          <p:spPr>
            <a:xfrm>
              <a:off x="656158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70103" y="0"/>
                  </a:moveTo>
                  <a:lnTo>
                    <a:pt x="0" y="0"/>
                  </a:lnTo>
                  <a:lnTo>
                    <a:pt x="0" y="748283"/>
                  </a:lnTo>
                  <a:lnTo>
                    <a:pt x="70103" y="74828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46">
              <a:extLst>
                <a:ext uri="{FF2B5EF4-FFF2-40B4-BE49-F238E27FC236}">
                  <a16:creationId xmlns:a16="http://schemas.microsoft.com/office/drawing/2014/main" id="{D0E062DD-A660-CDFF-DEF3-F4366FF9BA99}"/>
                </a:ext>
              </a:extLst>
            </p:cNvPr>
            <p:cNvSpPr/>
            <p:nvPr/>
          </p:nvSpPr>
          <p:spPr>
            <a:xfrm>
              <a:off x="656158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0" y="748283"/>
                  </a:moveTo>
                  <a:lnTo>
                    <a:pt x="70103" y="748283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48283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47">
              <a:extLst>
                <a:ext uri="{FF2B5EF4-FFF2-40B4-BE49-F238E27FC236}">
                  <a16:creationId xmlns:a16="http://schemas.microsoft.com/office/drawing/2014/main" id="{86D45CE8-27ED-63F9-8520-53E567595D16}"/>
                </a:ext>
              </a:extLst>
            </p:cNvPr>
            <p:cNvSpPr/>
            <p:nvPr/>
          </p:nvSpPr>
          <p:spPr>
            <a:xfrm>
              <a:off x="6685026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70103" y="0"/>
                  </a:moveTo>
                  <a:lnTo>
                    <a:pt x="0" y="0"/>
                  </a:lnTo>
                  <a:lnTo>
                    <a:pt x="0" y="629411"/>
                  </a:lnTo>
                  <a:lnTo>
                    <a:pt x="70103" y="62941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48">
              <a:extLst>
                <a:ext uri="{FF2B5EF4-FFF2-40B4-BE49-F238E27FC236}">
                  <a16:creationId xmlns:a16="http://schemas.microsoft.com/office/drawing/2014/main" id="{553477CA-BE8B-D1B5-65F2-7C42A6C36E35}"/>
                </a:ext>
              </a:extLst>
            </p:cNvPr>
            <p:cNvSpPr/>
            <p:nvPr/>
          </p:nvSpPr>
          <p:spPr>
            <a:xfrm>
              <a:off x="6685026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0" y="629411"/>
                  </a:moveTo>
                  <a:lnTo>
                    <a:pt x="70103" y="62941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29411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49">
              <a:extLst>
                <a:ext uri="{FF2B5EF4-FFF2-40B4-BE49-F238E27FC236}">
                  <a16:creationId xmlns:a16="http://schemas.microsoft.com/office/drawing/2014/main" id="{9FC1C4BB-FA33-4B67-B3AC-C06F8C2D597F}"/>
                </a:ext>
              </a:extLst>
            </p:cNvPr>
            <p:cNvSpPr/>
            <p:nvPr/>
          </p:nvSpPr>
          <p:spPr>
            <a:xfrm>
              <a:off x="6808470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70103" y="0"/>
                  </a:moveTo>
                  <a:lnTo>
                    <a:pt x="0" y="0"/>
                  </a:lnTo>
                  <a:lnTo>
                    <a:pt x="0" y="512064"/>
                  </a:lnTo>
                  <a:lnTo>
                    <a:pt x="70103" y="51206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50">
              <a:extLst>
                <a:ext uri="{FF2B5EF4-FFF2-40B4-BE49-F238E27FC236}">
                  <a16:creationId xmlns:a16="http://schemas.microsoft.com/office/drawing/2014/main" id="{2E0CA738-413B-8329-9072-2C79264ACFEA}"/>
                </a:ext>
              </a:extLst>
            </p:cNvPr>
            <p:cNvSpPr/>
            <p:nvPr/>
          </p:nvSpPr>
          <p:spPr>
            <a:xfrm>
              <a:off x="6808470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0" y="512064"/>
                  </a:moveTo>
                  <a:lnTo>
                    <a:pt x="70103" y="51206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1206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51">
              <a:extLst>
                <a:ext uri="{FF2B5EF4-FFF2-40B4-BE49-F238E27FC236}">
                  <a16:creationId xmlns:a16="http://schemas.microsoft.com/office/drawing/2014/main" id="{55F5EC15-AE30-7C3E-939F-36DB0E883911}"/>
                </a:ext>
              </a:extLst>
            </p:cNvPr>
            <p:cNvSpPr/>
            <p:nvPr/>
          </p:nvSpPr>
          <p:spPr>
            <a:xfrm>
              <a:off x="6931914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70103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70103" y="27584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52">
              <a:extLst>
                <a:ext uri="{FF2B5EF4-FFF2-40B4-BE49-F238E27FC236}">
                  <a16:creationId xmlns:a16="http://schemas.microsoft.com/office/drawing/2014/main" id="{8433A967-7D63-1CC0-A67B-C3BF9B8C3D2A}"/>
                </a:ext>
              </a:extLst>
            </p:cNvPr>
            <p:cNvSpPr/>
            <p:nvPr/>
          </p:nvSpPr>
          <p:spPr>
            <a:xfrm>
              <a:off x="6931914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0" y="275844"/>
                  </a:moveTo>
                  <a:lnTo>
                    <a:pt x="70103" y="27584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53">
              <a:extLst>
                <a:ext uri="{FF2B5EF4-FFF2-40B4-BE49-F238E27FC236}">
                  <a16:creationId xmlns:a16="http://schemas.microsoft.com/office/drawing/2014/main" id="{BC01DFC0-95D5-9E0D-F469-4D41570A88C4}"/>
                </a:ext>
              </a:extLst>
            </p:cNvPr>
            <p:cNvSpPr/>
            <p:nvPr/>
          </p:nvSpPr>
          <p:spPr>
            <a:xfrm>
              <a:off x="7576566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70103" y="0"/>
                  </a:moveTo>
                  <a:lnTo>
                    <a:pt x="0" y="0"/>
                  </a:lnTo>
                  <a:lnTo>
                    <a:pt x="0" y="867156"/>
                  </a:lnTo>
                  <a:lnTo>
                    <a:pt x="70103" y="867156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54">
              <a:extLst>
                <a:ext uri="{FF2B5EF4-FFF2-40B4-BE49-F238E27FC236}">
                  <a16:creationId xmlns:a16="http://schemas.microsoft.com/office/drawing/2014/main" id="{678A6554-F5F7-1FAA-BC55-C7CD461C99B8}"/>
                </a:ext>
              </a:extLst>
            </p:cNvPr>
            <p:cNvSpPr/>
            <p:nvPr/>
          </p:nvSpPr>
          <p:spPr>
            <a:xfrm>
              <a:off x="7576566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0" y="867156"/>
                  </a:moveTo>
                  <a:lnTo>
                    <a:pt x="70103" y="867156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867156"/>
                  </a:lnTo>
                  <a:close/>
                </a:path>
              </a:pathLst>
            </a:custGeom>
            <a:ln w="1904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55">
              <a:extLst>
                <a:ext uri="{FF2B5EF4-FFF2-40B4-BE49-F238E27FC236}">
                  <a16:creationId xmlns:a16="http://schemas.microsoft.com/office/drawing/2014/main" id="{C03146B9-A513-6361-4644-1DD185D9712D}"/>
                </a:ext>
              </a:extLst>
            </p:cNvPr>
            <p:cNvSpPr/>
            <p:nvPr/>
          </p:nvSpPr>
          <p:spPr>
            <a:xfrm>
              <a:off x="745312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70103" y="0"/>
                  </a:moveTo>
                  <a:lnTo>
                    <a:pt x="0" y="0"/>
                  </a:lnTo>
                  <a:lnTo>
                    <a:pt x="0" y="748283"/>
                  </a:lnTo>
                  <a:lnTo>
                    <a:pt x="70103" y="74828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56">
              <a:extLst>
                <a:ext uri="{FF2B5EF4-FFF2-40B4-BE49-F238E27FC236}">
                  <a16:creationId xmlns:a16="http://schemas.microsoft.com/office/drawing/2014/main" id="{3DF95798-995F-87E5-E849-19D28F51D62B}"/>
                </a:ext>
              </a:extLst>
            </p:cNvPr>
            <p:cNvSpPr/>
            <p:nvPr/>
          </p:nvSpPr>
          <p:spPr>
            <a:xfrm>
              <a:off x="745312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0" y="748283"/>
                  </a:moveTo>
                  <a:lnTo>
                    <a:pt x="70103" y="748283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48283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57">
              <a:extLst>
                <a:ext uri="{FF2B5EF4-FFF2-40B4-BE49-F238E27FC236}">
                  <a16:creationId xmlns:a16="http://schemas.microsoft.com/office/drawing/2014/main" id="{EB121E4B-FAAA-3EEC-4CE0-7C4A79E7744C}"/>
                </a:ext>
              </a:extLst>
            </p:cNvPr>
            <p:cNvSpPr/>
            <p:nvPr/>
          </p:nvSpPr>
          <p:spPr>
            <a:xfrm>
              <a:off x="7329678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70103" y="0"/>
                  </a:moveTo>
                  <a:lnTo>
                    <a:pt x="0" y="0"/>
                  </a:lnTo>
                  <a:lnTo>
                    <a:pt x="0" y="629411"/>
                  </a:lnTo>
                  <a:lnTo>
                    <a:pt x="70103" y="62941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58">
              <a:extLst>
                <a:ext uri="{FF2B5EF4-FFF2-40B4-BE49-F238E27FC236}">
                  <a16:creationId xmlns:a16="http://schemas.microsoft.com/office/drawing/2014/main" id="{CE1E98E7-FE80-51EA-4D4A-9892F20C6D4A}"/>
                </a:ext>
              </a:extLst>
            </p:cNvPr>
            <p:cNvSpPr/>
            <p:nvPr/>
          </p:nvSpPr>
          <p:spPr>
            <a:xfrm>
              <a:off x="7329678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0" y="629411"/>
                  </a:moveTo>
                  <a:lnTo>
                    <a:pt x="70103" y="62941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29411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59">
              <a:extLst>
                <a:ext uri="{FF2B5EF4-FFF2-40B4-BE49-F238E27FC236}">
                  <a16:creationId xmlns:a16="http://schemas.microsoft.com/office/drawing/2014/main" id="{84A7A518-E45B-D6F7-3417-223C309B9D32}"/>
                </a:ext>
              </a:extLst>
            </p:cNvPr>
            <p:cNvSpPr/>
            <p:nvPr/>
          </p:nvSpPr>
          <p:spPr>
            <a:xfrm>
              <a:off x="7206234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70103" y="0"/>
                  </a:moveTo>
                  <a:lnTo>
                    <a:pt x="0" y="0"/>
                  </a:lnTo>
                  <a:lnTo>
                    <a:pt x="0" y="512064"/>
                  </a:lnTo>
                  <a:lnTo>
                    <a:pt x="70103" y="51206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60">
              <a:extLst>
                <a:ext uri="{FF2B5EF4-FFF2-40B4-BE49-F238E27FC236}">
                  <a16:creationId xmlns:a16="http://schemas.microsoft.com/office/drawing/2014/main" id="{2CC701F6-3137-1A89-AA33-A61BF8DAD9C2}"/>
                </a:ext>
              </a:extLst>
            </p:cNvPr>
            <p:cNvSpPr/>
            <p:nvPr/>
          </p:nvSpPr>
          <p:spPr>
            <a:xfrm>
              <a:off x="7206234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0" y="512064"/>
                  </a:moveTo>
                  <a:lnTo>
                    <a:pt x="70103" y="51206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1206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61">
              <a:extLst>
                <a:ext uri="{FF2B5EF4-FFF2-40B4-BE49-F238E27FC236}">
                  <a16:creationId xmlns:a16="http://schemas.microsoft.com/office/drawing/2014/main" id="{FE378183-65B6-FCCC-B70B-AB5DE3283B53}"/>
                </a:ext>
              </a:extLst>
            </p:cNvPr>
            <p:cNvSpPr/>
            <p:nvPr/>
          </p:nvSpPr>
          <p:spPr>
            <a:xfrm>
              <a:off x="7082790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70103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70103" y="27584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62">
              <a:extLst>
                <a:ext uri="{FF2B5EF4-FFF2-40B4-BE49-F238E27FC236}">
                  <a16:creationId xmlns:a16="http://schemas.microsoft.com/office/drawing/2014/main" id="{0563911B-FEFB-521B-B127-1B1BD2A06E2A}"/>
                </a:ext>
              </a:extLst>
            </p:cNvPr>
            <p:cNvSpPr/>
            <p:nvPr/>
          </p:nvSpPr>
          <p:spPr>
            <a:xfrm>
              <a:off x="7082790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0" y="275844"/>
                  </a:moveTo>
                  <a:lnTo>
                    <a:pt x="70103" y="27584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66">
              <a:extLst>
                <a:ext uri="{FF2B5EF4-FFF2-40B4-BE49-F238E27FC236}">
                  <a16:creationId xmlns:a16="http://schemas.microsoft.com/office/drawing/2014/main" id="{6DD933BD-48F7-5BE6-5E82-92A699A46B09}"/>
                </a:ext>
              </a:extLst>
            </p:cNvPr>
            <p:cNvSpPr txBox="1"/>
            <p:nvPr/>
          </p:nvSpPr>
          <p:spPr>
            <a:xfrm>
              <a:off x="10261092" y="3713988"/>
              <a:ext cx="294640" cy="399415"/>
            </a:xfrm>
            <a:prstGeom prst="rect">
              <a:avLst/>
            </a:prstGeom>
            <a:solidFill>
              <a:srgbClr val="FFFFFF"/>
            </a:solidFill>
          </p:spPr>
          <p:txBody>
            <a:bodyPr vert="horz" wrap="square" lIns="0" tIns="27940" rIns="0" bIns="0" rtlCol="0">
              <a:spAutoFit/>
            </a:bodyPr>
            <a:lstStyle/>
            <a:p>
              <a:pPr marL="92075">
                <a:lnSpc>
                  <a:spcPct val="100000"/>
                </a:lnSpc>
                <a:spcBef>
                  <a:spcPts val="220"/>
                </a:spcBef>
              </a:pPr>
              <a:r>
                <a:rPr sz="2000" spc="-50" dirty="0">
                  <a:solidFill>
                    <a:srgbClr val="404040"/>
                  </a:solidFill>
                  <a:latin typeface="Symbola"/>
                  <a:cs typeface="Symbola"/>
                </a:rPr>
                <a:t>η</a:t>
              </a:r>
              <a:endParaRPr sz="2000">
                <a:latin typeface="Symbola"/>
                <a:cs typeface="Symbola"/>
              </a:endParaRPr>
            </a:p>
          </p:txBody>
        </p:sp>
        <p:pic>
          <p:nvPicPr>
            <p:cNvPr id="172" name="object 72">
              <a:extLst>
                <a:ext uri="{FF2B5EF4-FFF2-40B4-BE49-F238E27FC236}">
                  <a16:creationId xmlns:a16="http://schemas.microsoft.com/office/drawing/2014/main" id="{3EC41C32-6B12-033D-E16C-E343A23B6D0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6482" y="3871467"/>
              <a:ext cx="198754" cy="85725"/>
            </a:xfrm>
            <a:prstGeom prst="rect">
              <a:avLst/>
            </a:prstGeom>
          </p:spPr>
        </p:pic>
        <p:pic>
          <p:nvPicPr>
            <p:cNvPr id="173" name="object 73">
              <a:extLst>
                <a:ext uri="{FF2B5EF4-FFF2-40B4-BE49-F238E27FC236}">
                  <a16:creationId xmlns:a16="http://schemas.microsoft.com/office/drawing/2014/main" id="{2DC910D2-082D-E324-3E58-2A93F9315C0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654" y="3871467"/>
              <a:ext cx="198754" cy="85725"/>
            </a:xfrm>
            <a:prstGeom prst="rect">
              <a:avLst/>
            </a:prstGeom>
          </p:spPr>
        </p:pic>
        <p:pic>
          <p:nvPicPr>
            <p:cNvPr id="174" name="object 74">
              <a:extLst>
                <a:ext uri="{FF2B5EF4-FFF2-40B4-BE49-F238E27FC236}">
                  <a16:creationId xmlns:a16="http://schemas.microsoft.com/office/drawing/2014/main" id="{C887AF23-84B0-7162-DC66-7F449560F7D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2525" y="3871467"/>
              <a:ext cx="198754" cy="85725"/>
            </a:xfrm>
            <a:prstGeom prst="rect">
              <a:avLst/>
            </a:prstGeom>
          </p:spPr>
        </p:pic>
        <p:pic>
          <p:nvPicPr>
            <p:cNvPr id="175" name="object 75">
              <a:extLst>
                <a:ext uri="{FF2B5EF4-FFF2-40B4-BE49-F238E27FC236}">
                  <a16:creationId xmlns:a16="http://schemas.microsoft.com/office/drawing/2014/main" id="{FEDBA7D4-99A1-2925-D6ED-712F7374171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2398" y="3871467"/>
              <a:ext cx="198754" cy="85725"/>
            </a:xfrm>
            <a:prstGeom prst="rect">
              <a:avLst/>
            </a:prstGeom>
          </p:spPr>
        </p:pic>
        <p:sp>
          <p:nvSpPr>
            <p:cNvPr id="176" name="object 18">
              <a:extLst>
                <a:ext uri="{FF2B5EF4-FFF2-40B4-BE49-F238E27FC236}">
                  <a16:creationId xmlns:a16="http://schemas.microsoft.com/office/drawing/2014/main" id="{F6192354-215E-E06A-BE57-84D49CFFF550}"/>
                </a:ext>
              </a:extLst>
            </p:cNvPr>
            <p:cNvSpPr txBox="1"/>
            <p:nvPr/>
          </p:nvSpPr>
          <p:spPr>
            <a:xfrm>
              <a:off x="9761981" y="3283458"/>
              <a:ext cx="260985" cy="1262380"/>
            </a:xfrm>
            <a:prstGeom prst="rect">
              <a:avLst/>
            </a:prstGeom>
            <a:noFill/>
            <a:ln w="19050">
              <a:solidFill>
                <a:srgbClr val="7E7E7E"/>
              </a:solidFill>
            </a:ln>
          </p:spPr>
          <p:txBody>
            <a:bodyPr vert="vert270" wrap="square" lIns="0" tIns="35560" rIns="0" bIns="0" rtlCol="0">
              <a:spAutoFit/>
            </a:bodyPr>
            <a:lstStyle/>
            <a:p>
              <a:pPr marL="94615">
                <a:lnSpc>
                  <a:spcPct val="100000"/>
                </a:lnSpc>
                <a:spcBef>
                  <a:spcPts val="280"/>
                </a:spcBef>
              </a:pPr>
              <a:r>
                <a:rPr sz="1100" b="1" spc="-30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Global</a:t>
              </a:r>
              <a:r>
                <a:rPr sz="1100" b="1" spc="-35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 </a:t>
              </a:r>
              <a:r>
                <a:rPr sz="1100" b="1" spc="-10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max</a:t>
              </a:r>
              <a:r>
                <a:rPr sz="1100" b="1" spc="-40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 </a:t>
              </a:r>
              <a:r>
                <a:rPr sz="1100" b="1" spc="-20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pool</a:t>
              </a:r>
              <a:endParaRPr sz="1100">
                <a:latin typeface="Noto Sans CJK HK"/>
                <a:cs typeface="Noto Sans CJK HK"/>
              </a:endParaRPr>
            </a:p>
          </p:txBody>
        </p:sp>
        <p:sp>
          <p:nvSpPr>
            <p:cNvPr id="177" name="object 19">
              <a:extLst>
                <a:ext uri="{FF2B5EF4-FFF2-40B4-BE49-F238E27FC236}">
                  <a16:creationId xmlns:a16="http://schemas.microsoft.com/office/drawing/2014/main" id="{C56C294F-4029-05AA-CEA2-C47E2837D807}"/>
                </a:ext>
              </a:extLst>
            </p:cNvPr>
            <p:cNvSpPr txBox="1"/>
            <p:nvPr/>
          </p:nvSpPr>
          <p:spPr>
            <a:xfrm>
              <a:off x="9262109" y="3283458"/>
              <a:ext cx="260985" cy="1262380"/>
            </a:xfrm>
            <a:prstGeom prst="rect">
              <a:avLst/>
            </a:prstGeom>
            <a:noFill/>
            <a:ln w="19050">
              <a:solidFill>
                <a:srgbClr val="7E7E7E"/>
              </a:solidFill>
            </a:ln>
          </p:spPr>
          <p:txBody>
            <a:bodyPr vert="vert270" wrap="square" lIns="0" tIns="34925" rIns="0" bIns="0" rtlCol="0">
              <a:spAutoFit/>
            </a:bodyPr>
            <a:lstStyle/>
            <a:p>
              <a:pPr marL="126364">
                <a:lnSpc>
                  <a:spcPct val="100000"/>
                </a:lnSpc>
                <a:spcBef>
                  <a:spcPts val="275"/>
                </a:spcBef>
              </a:pPr>
              <a:r>
                <a:rPr sz="1100" b="1" spc="-20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Local</a:t>
              </a:r>
              <a:r>
                <a:rPr sz="1100" b="1" spc="-35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 </a:t>
              </a:r>
              <a:r>
                <a:rPr sz="1100" b="1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avg.</a:t>
              </a:r>
              <a:r>
                <a:rPr sz="1100" b="1" spc="-25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 </a:t>
              </a:r>
              <a:r>
                <a:rPr sz="1100" b="1" spc="-20" dirty="0">
                  <a:solidFill>
                    <a:srgbClr val="404040"/>
                  </a:solidFill>
                  <a:latin typeface="Noto Sans CJK HK"/>
                  <a:cs typeface="Noto Sans CJK HK"/>
                </a:rPr>
                <a:t>pool</a:t>
              </a:r>
              <a:endParaRPr sz="1100" dirty="0">
                <a:latin typeface="Noto Sans CJK HK"/>
                <a:cs typeface="Noto Sans CJK HK"/>
              </a:endParaRPr>
            </a:p>
          </p:txBody>
        </p:sp>
        <p:pic>
          <p:nvPicPr>
            <p:cNvPr id="178" name="圖片 7">
              <a:extLst>
                <a:ext uri="{FF2B5EF4-FFF2-40B4-BE49-F238E27FC236}">
                  <a16:creationId xmlns:a16="http://schemas.microsoft.com/office/drawing/2014/main" id="{5A08A1DF-6600-F5D6-2756-9851B4C4A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54275" y="3284271"/>
              <a:ext cx="1154143" cy="1154143"/>
            </a:xfrm>
            <a:prstGeom prst="rect">
              <a:avLst/>
            </a:prstGeom>
          </p:spPr>
        </p:pic>
        <p:pic>
          <p:nvPicPr>
            <p:cNvPr id="179" name="object 83">
              <a:extLst>
                <a:ext uri="{FF2B5EF4-FFF2-40B4-BE49-F238E27FC236}">
                  <a16:creationId xmlns:a16="http://schemas.microsoft.com/office/drawing/2014/main" id="{2E9A73B6-ADAB-FDF8-D10E-9840728709A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1494" y="4483880"/>
              <a:ext cx="85725" cy="173862"/>
            </a:xfrm>
            <a:prstGeom prst="rect">
              <a:avLst/>
            </a:prstGeom>
          </p:spPr>
        </p:pic>
      </p:grpSp>
      <p:sp>
        <p:nvSpPr>
          <p:cNvPr id="106" name="object 17">
            <a:extLst>
              <a:ext uri="{FF2B5EF4-FFF2-40B4-BE49-F238E27FC236}">
                <a16:creationId xmlns:a16="http://schemas.microsoft.com/office/drawing/2014/main" id="{C697A03E-1991-42F1-829D-524250B8904B}"/>
              </a:ext>
            </a:extLst>
          </p:cNvPr>
          <p:cNvSpPr/>
          <p:nvPr/>
        </p:nvSpPr>
        <p:spPr>
          <a:xfrm>
            <a:off x="7755481" y="3223635"/>
            <a:ext cx="1455102" cy="1422018"/>
          </a:xfrm>
          <a:custGeom>
            <a:avLst/>
            <a:gdLst/>
            <a:ahLst/>
            <a:cxnLst/>
            <a:rect l="l" t="t" r="r" b="b"/>
            <a:pathLst>
              <a:path w="390525" h="925195">
                <a:moveTo>
                  <a:pt x="0" y="17780"/>
                </a:moveTo>
                <a:lnTo>
                  <a:pt x="0" y="8001"/>
                </a:lnTo>
                <a:lnTo>
                  <a:pt x="8000" y="0"/>
                </a:lnTo>
                <a:lnTo>
                  <a:pt x="17779" y="0"/>
                </a:lnTo>
                <a:lnTo>
                  <a:pt x="372363" y="0"/>
                </a:lnTo>
                <a:lnTo>
                  <a:pt x="382142" y="0"/>
                </a:lnTo>
                <a:lnTo>
                  <a:pt x="390143" y="8001"/>
                </a:lnTo>
                <a:lnTo>
                  <a:pt x="390143" y="17780"/>
                </a:lnTo>
                <a:lnTo>
                  <a:pt x="390143" y="907288"/>
                </a:lnTo>
                <a:lnTo>
                  <a:pt x="390143" y="917067"/>
                </a:lnTo>
                <a:lnTo>
                  <a:pt x="382142" y="925068"/>
                </a:lnTo>
                <a:lnTo>
                  <a:pt x="372363" y="925068"/>
                </a:lnTo>
                <a:lnTo>
                  <a:pt x="17779" y="925068"/>
                </a:lnTo>
                <a:lnTo>
                  <a:pt x="8000" y="925068"/>
                </a:lnTo>
                <a:lnTo>
                  <a:pt x="0" y="917067"/>
                </a:lnTo>
                <a:lnTo>
                  <a:pt x="0" y="907288"/>
                </a:lnTo>
                <a:lnTo>
                  <a:pt x="0" y="17780"/>
                </a:lnTo>
                <a:close/>
              </a:path>
            </a:pathLst>
          </a:custGeom>
          <a:noFill/>
          <a:ln w="22225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804308ED-ED0F-4341-8034-F70291F95644}"/>
              </a:ext>
            </a:extLst>
          </p:cNvPr>
          <p:cNvSpPr/>
          <p:nvPr/>
        </p:nvSpPr>
        <p:spPr>
          <a:xfrm>
            <a:off x="8586279" y="5293485"/>
            <a:ext cx="3227499" cy="124517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0">
            <a:solidFill>
              <a:schemeClr val="tx1"/>
            </a:solidFill>
          </a:ln>
          <a:effectLst>
            <a:outerShdw blurRad="63500" dist="139700" dir="7800000" sx="51000" sy="51000" algn="ctr" rotWithShape="0">
              <a:srgbClr val="000000">
                <a:alpha val="9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100" lvl="0" algn="ctr" defTabSz="914400">
              <a:spcBef>
                <a:spcPts val="880"/>
              </a:spcBef>
            </a:pPr>
            <a:endParaRPr lang="en-US" altLang="zh-CN" sz="1950" spc="-37" baseline="-14957" dirty="0">
              <a:solidFill>
                <a:prstClr val="black"/>
              </a:solidFill>
              <a:latin typeface="Symbola"/>
              <a:cs typeface="Symbola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8255A57B-9EAA-4807-BC97-F17BDEFCB533}"/>
              </a:ext>
            </a:extLst>
          </p:cNvPr>
          <p:cNvSpPr/>
          <p:nvPr/>
        </p:nvSpPr>
        <p:spPr>
          <a:xfrm>
            <a:off x="9454341" y="5411825"/>
            <a:ext cx="1388225" cy="255721"/>
          </a:xfrm>
          <a:prstGeom prst="rect">
            <a:avLst/>
          </a:prstGeom>
          <a:solidFill>
            <a:srgbClr val="F4B0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Output</a:t>
            </a:r>
            <a:endParaRPr lang="zh-CN" altLang="en-US" dirty="0"/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801B5263-0DB0-496B-833E-1A5FC8B6D928}"/>
              </a:ext>
            </a:extLst>
          </p:cNvPr>
          <p:cNvSpPr txBox="1"/>
          <p:nvPr/>
        </p:nvSpPr>
        <p:spPr>
          <a:xfrm>
            <a:off x="8939764" y="5748935"/>
            <a:ext cx="294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:Pixel-level anomaly detection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57CC7C8-E10A-495D-8BEA-07CA69AEAFB4}"/>
              </a:ext>
            </a:extLst>
          </p:cNvPr>
          <p:cNvSpPr txBox="1"/>
          <p:nvPr/>
        </p:nvSpPr>
        <p:spPr>
          <a:xfrm>
            <a:off x="8626114" y="575352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Symbola"/>
                <a:cs typeface="Symbola"/>
              </a:rPr>
              <a:t>M</a:t>
            </a:r>
            <a:r>
              <a:rPr lang="en-US" altLang="zh-CN" baseline="-14957" dirty="0">
                <a:solidFill>
                  <a:prstClr val="black"/>
                </a:solidFill>
                <a:latin typeface="Symbola"/>
                <a:cs typeface="Symbola"/>
              </a:rPr>
              <a:t>0</a:t>
            </a:r>
            <a:endParaRPr lang="en-US" altLang="zh-CN" spc="-37" baseline="-14957" dirty="0">
              <a:solidFill>
                <a:prstClr val="black"/>
              </a:solidFill>
              <a:latin typeface="Symbola"/>
              <a:cs typeface="Symbola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8952BDDC-82D6-6246-667E-ED91DA72A0EC}"/>
              </a:ext>
            </a:extLst>
          </p:cNvPr>
          <p:cNvSpPr txBox="1"/>
          <p:nvPr/>
        </p:nvSpPr>
        <p:spPr>
          <a:xfrm>
            <a:off x="7971417" y="4585919"/>
            <a:ext cx="102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endParaRPr kumimoji="1" lang="zh-CN" altLang="en-US" dirty="0"/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5094D57C-94DC-3FCE-584F-B876FEBA8F92}"/>
              </a:ext>
            </a:extLst>
          </p:cNvPr>
          <p:cNvSpPr txBox="1"/>
          <p:nvPr/>
        </p:nvSpPr>
        <p:spPr>
          <a:xfrm>
            <a:off x="8201705" y="2923573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9024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24C5E9-59FB-41C5-8CEB-C75D71C2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89" name="object 9">
            <a:extLst>
              <a:ext uri="{FF2B5EF4-FFF2-40B4-BE49-F238E27FC236}">
                <a16:creationId xmlns:a16="http://schemas.microsoft.com/office/drawing/2014/main" id="{24D08636-5397-47FA-B5D9-DC08FCF96450}"/>
              </a:ext>
            </a:extLst>
          </p:cNvPr>
          <p:cNvSpPr/>
          <p:nvPr/>
        </p:nvSpPr>
        <p:spPr>
          <a:xfrm>
            <a:off x="3180969" y="1945181"/>
            <a:ext cx="5671820" cy="15875"/>
          </a:xfrm>
          <a:custGeom>
            <a:avLst/>
            <a:gdLst/>
            <a:ahLst/>
            <a:cxnLst/>
            <a:rect l="l" t="t" r="r" b="b"/>
            <a:pathLst>
              <a:path w="5671820" h="15875">
                <a:moveTo>
                  <a:pt x="0" y="15620"/>
                </a:moveTo>
                <a:lnTo>
                  <a:pt x="5671311" y="0"/>
                </a:lnTo>
              </a:path>
            </a:pathLst>
          </a:custGeom>
          <a:ln w="25400">
            <a:solidFill>
              <a:srgbClr val="76707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0">
            <a:extLst>
              <a:ext uri="{FF2B5EF4-FFF2-40B4-BE49-F238E27FC236}">
                <a16:creationId xmlns:a16="http://schemas.microsoft.com/office/drawing/2014/main" id="{0014D5A4-B873-4ED0-9FD6-DC1FC7784F11}"/>
              </a:ext>
            </a:extLst>
          </p:cNvPr>
          <p:cNvSpPr/>
          <p:nvPr/>
        </p:nvSpPr>
        <p:spPr>
          <a:xfrm>
            <a:off x="732663" y="1795066"/>
            <a:ext cx="2447925" cy="315595"/>
          </a:xfrm>
          <a:custGeom>
            <a:avLst/>
            <a:gdLst/>
            <a:ahLst/>
            <a:cxnLst/>
            <a:rect l="l" t="t" r="r" b="b"/>
            <a:pathLst>
              <a:path w="2447925" h="315594">
                <a:moveTo>
                  <a:pt x="2289810" y="0"/>
                </a:moveTo>
                <a:lnTo>
                  <a:pt x="157733" y="0"/>
                </a:lnTo>
                <a:lnTo>
                  <a:pt x="107879" y="8040"/>
                </a:lnTo>
                <a:lnTo>
                  <a:pt x="64580" y="30431"/>
                </a:lnTo>
                <a:lnTo>
                  <a:pt x="30434" y="64574"/>
                </a:lnTo>
                <a:lnTo>
                  <a:pt x="8041" y="107874"/>
                </a:lnTo>
                <a:lnTo>
                  <a:pt x="0" y="157733"/>
                </a:lnTo>
                <a:lnTo>
                  <a:pt x="8041" y="207593"/>
                </a:lnTo>
                <a:lnTo>
                  <a:pt x="30434" y="250893"/>
                </a:lnTo>
                <a:lnTo>
                  <a:pt x="64580" y="285036"/>
                </a:lnTo>
                <a:lnTo>
                  <a:pt x="107879" y="307427"/>
                </a:lnTo>
                <a:lnTo>
                  <a:pt x="157733" y="315467"/>
                </a:lnTo>
                <a:lnTo>
                  <a:pt x="2289810" y="315467"/>
                </a:lnTo>
                <a:lnTo>
                  <a:pt x="2339669" y="307427"/>
                </a:lnTo>
                <a:lnTo>
                  <a:pt x="2382969" y="285036"/>
                </a:lnTo>
                <a:lnTo>
                  <a:pt x="2417112" y="250893"/>
                </a:lnTo>
                <a:lnTo>
                  <a:pt x="2439503" y="207593"/>
                </a:lnTo>
                <a:lnTo>
                  <a:pt x="2447543" y="157733"/>
                </a:lnTo>
                <a:lnTo>
                  <a:pt x="2439503" y="107874"/>
                </a:lnTo>
                <a:lnTo>
                  <a:pt x="2417112" y="64574"/>
                </a:lnTo>
                <a:lnTo>
                  <a:pt x="2382969" y="30431"/>
                </a:lnTo>
                <a:lnTo>
                  <a:pt x="2339669" y="8040"/>
                </a:lnTo>
                <a:lnTo>
                  <a:pt x="22898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1">
            <a:extLst>
              <a:ext uri="{FF2B5EF4-FFF2-40B4-BE49-F238E27FC236}">
                <a16:creationId xmlns:a16="http://schemas.microsoft.com/office/drawing/2014/main" id="{7B339FC1-7B2E-43CF-8585-42EFC4872E6F}"/>
              </a:ext>
            </a:extLst>
          </p:cNvPr>
          <p:cNvSpPr/>
          <p:nvPr/>
        </p:nvSpPr>
        <p:spPr>
          <a:xfrm>
            <a:off x="732663" y="1795066"/>
            <a:ext cx="2447925" cy="315595"/>
          </a:xfrm>
          <a:custGeom>
            <a:avLst/>
            <a:gdLst/>
            <a:ahLst/>
            <a:cxnLst/>
            <a:rect l="l" t="t" r="r" b="b"/>
            <a:pathLst>
              <a:path w="2447925" h="315594">
                <a:moveTo>
                  <a:pt x="0" y="157733"/>
                </a:moveTo>
                <a:lnTo>
                  <a:pt x="8041" y="107874"/>
                </a:lnTo>
                <a:lnTo>
                  <a:pt x="30434" y="64574"/>
                </a:lnTo>
                <a:lnTo>
                  <a:pt x="64580" y="30431"/>
                </a:lnTo>
                <a:lnTo>
                  <a:pt x="107879" y="8040"/>
                </a:lnTo>
                <a:lnTo>
                  <a:pt x="157733" y="0"/>
                </a:lnTo>
                <a:lnTo>
                  <a:pt x="2289810" y="0"/>
                </a:lnTo>
                <a:lnTo>
                  <a:pt x="2339669" y="8040"/>
                </a:lnTo>
                <a:lnTo>
                  <a:pt x="2382969" y="30431"/>
                </a:lnTo>
                <a:lnTo>
                  <a:pt x="2417112" y="64574"/>
                </a:lnTo>
                <a:lnTo>
                  <a:pt x="2439503" y="107874"/>
                </a:lnTo>
                <a:lnTo>
                  <a:pt x="2447543" y="157733"/>
                </a:lnTo>
                <a:lnTo>
                  <a:pt x="2439503" y="207593"/>
                </a:lnTo>
                <a:lnTo>
                  <a:pt x="2417112" y="250893"/>
                </a:lnTo>
                <a:lnTo>
                  <a:pt x="2382969" y="285036"/>
                </a:lnTo>
                <a:lnTo>
                  <a:pt x="2339669" y="307427"/>
                </a:lnTo>
                <a:lnTo>
                  <a:pt x="2289810" y="315467"/>
                </a:lnTo>
                <a:lnTo>
                  <a:pt x="157733" y="315467"/>
                </a:lnTo>
                <a:lnTo>
                  <a:pt x="107879" y="307427"/>
                </a:lnTo>
                <a:lnTo>
                  <a:pt x="64580" y="285036"/>
                </a:lnTo>
                <a:lnTo>
                  <a:pt x="30434" y="250893"/>
                </a:lnTo>
                <a:lnTo>
                  <a:pt x="8041" y="207593"/>
                </a:lnTo>
                <a:lnTo>
                  <a:pt x="0" y="157733"/>
                </a:lnTo>
                <a:close/>
              </a:path>
            </a:pathLst>
          </a:custGeom>
          <a:ln w="12699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12">
            <a:extLst>
              <a:ext uri="{FF2B5EF4-FFF2-40B4-BE49-F238E27FC236}">
                <a16:creationId xmlns:a16="http://schemas.microsoft.com/office/drawing/2014/main" id="{2CDADEBA-BE96-4F8B-A6C4-E1C2A3986CC0}"/>
              </a:ext>
            </a:extLst>
          </p:cNvPr>
          <p:cNvSpPr txBox="1"/>
          <p:nvPr/>
        </p:nvSpPr>
        <p:spPr>
          <a:xfrm>
            <a:off x="904062" y="1844850"/>
            <a:ext cx="21037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30" dirty="0">
                <a:solidFill>
                  <a:srgbClr val="BEBEBE"/>
                </a:solidFill>
                <a:latin typeface="Noto Sans CJK HK"/>
                <a:cs typeface="Noto Sans CJK HK"/>
              </a:rPr>
              <a:t>Simulated</a:t>
            </a:r>
            <a:r>
              <a:rPr sz="1100" b="1" spc="-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anomaly</a:t>
            </a:r>
            <a:r>
              <a:rPr sz="1100" b="1" spc="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generation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93" name="object 13">
            <a:extLst>
              <a:ext uri="{FF2B5EF4-FFF2-40B4-BE49-F238E27FC236}">
                <a16:creationId xmlns:a16="http://schemas.microsoft.com/office/drawing/2014/main" id="{8F833CFD-52AB-44A0-8689-2D33A18B6D57}"/>
              </a:ext>
            </a:extLst>
          </p:cNvPr>
          <p:cNvGrpSpPr/>
          <p:nvPr/>
        </p:nvGrpSpPr>
        <p:grpSpPr>
          <a:xfrm>
            <a:off x="6024435" y="1746108"/>
            <a:ext cx="2562225" cy="429895"/>
            <a:chOff x="3249167" y="1539189"/>
            <a:chExt cx="2562225" cy="429895"/>
          </a:xfrm>
        </p:grpSpPr>
        <p:pic>
          <p:nvPicPr>
            <p:cNvPr id="94" name="object 14">
              <a:extLst>
                <a:ext uri="{FF2B5EF4-FFF2-40B4-BE49-F238E27FC236}">
                  <a16:creationId xmlns:a16="http://schemas.microsoft.com/office/drawing/2014/main" id="{855ED59C-B0BB-4C11-9281-BFA99E59F1A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9167" y="1539189"/>
              <a:ext cx="2561844" cy="429818"/>
            </a:xfrm>
            <a:prstGeom prst="rect">
              <a:avLst/>
            </a:prstGeom>
          </p:spPr>
        </p:pic>
        <p:sp>
          <p:nvSpPr>
            <p:cNvPr id="95" name="object 15">
              <a:extLst>
                <a:ext uri="{FF2B5EF4-FFF2-40B4-BE49-F238E27FC236}">
                  <a16:creationId xmlns:a16="http://schemas.microsoft.com/office/drawing/2014/main" id="{83835FD5-593D-41FC-9FE7-E354D4AC2EA3}"/>
                </a:ext>
              </a:extLst>
            </p:cNvPr>
            <p:cNvSpPr/>
            <p:nvPr/>
          </p:nvSpPr>
          <p:spPr>
            <a:xfrm>
              <a:off x="3281171" y="1571243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2289810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7"/>
                  </a:lnTo>
                  <a:lnTo>
                    <a:pt x="2289810" y="315467"/>
                  </a:lnTo>
                  <a:lnTo>
                    <a:pt x="2339669" y="307427"/>
                  </a:lnTo>
                  <a:lnTo>
                    <a:pt x="2382969" y="285036"/>
                  </a:lnTo>
                  <a:lnTo>
                    <a:pt x="2417112" y="250893"/>
                  </a:lnTo>
                  <a:lnTo>
                    <a:pt x="2439503" y="207593"/>
                  </a:lnTo>
                  <a:lnTo>
                    <a:pt x="2447543" y="157733"/>
                  </a:lnTo>
                  <a:lnTo>
                    <a:pt x="2439503" y="107874"/>
                  </a:lnTo>
                  <a:lnTo>
                    <a:pt x="2417112" y="64574"/>
                  </a:lnTo>
                  <a:lnTo>
                    <a:pt x="2382969" y="30431"/>
                  </a:lnTo>
                  <a:lnTo>
                    <a:pt x="2339669" y="8040"/>
                  </a:lnTo>
                  <a:lnTo>
                    <a:pt x="228981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16">
              <a:extLst>
                <a:ext uri="{FF2B5EF4-FFF2-40B4-BE49-F238E27FC236}">
                  <a16:creationId xmlns:a16="http://schemas.microsoft.com/office/drawing/2014/main" id="{22E595D4-9624-4054-AEC3-232619859681}"/>
                </a:ext>
              </a:extLst>
            </p:cNvPr>
            <p:cNvSpPr/>
            <p:nvPr/>
          </p:nvSpPr>
          <p:spPr>
            <a:xfrm>
              <a:off x="3281171" y="1571243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289810" y="0"/>
                  </a:lnTo>
                  <a:lnTo>
                    <a:pt x="2339669" y="8040"/>
                  </a:lnTo>
                  <a:lnTo>
                    <a:pt x="2382969" y="30431"/>
                  </a:lnTo>
                  <a:lnTo>
                    <a:pt x="2417112" y="64574"/>
                  </a:lnTo>
                  <a:lnTo>
                    <a:pt x="2439503" y="107874"/>
                  </a:lnTo>
                  <a:lnTo>
                    <a:pt x="2447543" y="157733"/>
                  </a:lnTo>
                  <a:lnTo>
                    <a:pt x="2439503" y="207593"/>
                  </a:lnTo>
                  <a:lnTo>
                    <a:pt x="2417112" y="250893"/>
                  </a:lnTo>
                  <a:lnTo>
                    <a:pt x="2382969" y="285036"/>
                  </a:lnTo>
                  <a:lnTo>
                    <a:pt x="2339669" y="307427"/>
                  </a:lnTo>
                  <a:lnTo>
                    <a:pt x="2289810" y="315467"/>
                  </a:lnTo>
                  <a:lnTo>
                    <a:pt x="157733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" name="object 18">
            <a:extLst>
              <a:ext uri="{FF2B5EF4-FFF2-40B4-BE49-F238E27FC236}">
                <a16:creationId xmlns:a16="http://schemas.microsoft.com/office/drawing/2014/main" id="{7FB7EF89-5043-482D-BC47-1428AB1CCB93}"/>
              </a:ext>
            </a:extLst>
          </p:cNvPr>
          <p:cNvGrpSpPr/>
          <p:nvPr/>
        </p:nvGrpSpPr>
        <p:grpSpPr>
          <a:xfrm>
            <a:off x="3414395" y="1776397"/>
            <a:ext cx="2460625" cy="328295"/>
            <a:chOff x="5969253" y="1564894"/>
            <a:chExt cx="2460625" cy="328295"/>
          </a:xfrm>
        </p:grpSpPr>
        <p:sp>
          <p:nvSpPr>
            <p:cNvPr id="99" name="object 19">
              <a:extLst>
                <a:ext uri="{FF2B5EF4-FFF2-40B4-BE49-F238E27FC236}">
                  <a16:creationId xmlns:a16="http://schemas.microsoft.com/office/drawing/2014/main" id="{9FCD109D-014A-4444-89CE-DB492345AC5A}"/>
                </a:ext>
              </a:extLst>
            </p:cNvPr>
            <p:cNvSpPr/>
            <p:nvPr/>
          </p:nvSpPr>
          <p:spPr>
            <a:xfrm>
              <a:off x="5975603" y="1571244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2289810" y="0"/>
                  </a:moveTo>
                  <a:lnTo>
                    <a:pt x="157734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4" y="315467"/>
                  </a:lnTo>
                  <a:lnTo>
                    <a:pt x="2289810" y="315467"/>
                  </a:lnTo>
                  <a:lnTo>
                    <a:pt x="2339669" y="307427"/>
                  </a:lnTo>
                  <a:lnTo>
                    <a:pt x="2382969" y="285036"/>
                  </a:lnTo>
                  <a:lnTo>
                    <a:pt x="2417112" y="250893"/>
                  </a:lnTo>
                  <a:lnTo>
                    <a:pt x="2439503" y="207593"/>
                  </a:lnTo>
                  <a:lnTo>
                    <a:pt x="2447544" y="157733"/>
                  </a:lnTo>
                  <a:lnTo>
                    <a:pt x="2439503" y="107874"/>
                  </a:lnTo>
                  <a:lnTo>
                    <a:pt x="2417112" y="64574"/>
                  </a:lnTo>
                  <a:lnTo>
                    <a:pt x="2382969" y="30431"/>
                  </a:lnTo>
                  <a:lnTo>
                    <a:pt x="2339669" y="8040"/>
                  </a:lnTo>
                  <a:lnTo>
                    <a:pt x="22898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20">
              <a:extLst>
                <a:ext uri="{FF2B5EF4-FFF2-40B4-BE49-F238E27FC236}">
                  <a16:creationId xmlns:a16="http://schemas.microsoft.com/office/drawing/2014/main" id="{CCC5B23C-7856-4574-B975-66F748278F95}"/>
                </a:ext>
              </a:extLst>
            </p:cNvPr>
            <p:cNvSpPr/>
            <p:nvPr/>
          </p:nvSpPr>
          <p:spPr>
            <a:xfrm>
              <a:off x="5975603" y="1571244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4" y="0"/>
                  </a:lnTo>
                  <a:lnTo>
                    <a:pt x="2289810" y="0"/>
                  </a:lnTo>
                  <a:lnTo>
                    <a:pt x="2339669" y="8040"/>
                  </a:lnTo>
                  <a:lnTo>
                    <a:pt x="2382969" y="30431"/>
                  </a:lnTo>
                  <a:lnTo>
                    <a:pt x="2417112" y="64574"/>
                  </a:lnTo>
                  <a:lnTo>
                    <a:pt x="2439503" y="107874"/>
                  </a:lnTo>
                  <a:lnTo>
                    <a:pt x="2447544" y="157733"/>
                  </a:lnTo>
                  <a:lnTo>
                    <a:pt x="2439503" y="207593"/>
                  </a:lnTo>
                  <a:lnTo>
                    <a:pt x="2417112" y="250893"/>
                  </a:lnTo>
                  <a:lnTo>
                    <a:pt x="2382969" y="285036"/>
                  </a:lnTo>
                  <a:lnTo>
                    <a:pt x="2339669" y="307427"/>
                  </a:lnTo>
                  <a:lnTo>
                    <a:pt x="2289810" y="315467"/>
                  </a:lnTo>
                  <a:lnTo>
                    <a:pt x="157734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21">
            <a:extLst>
              <a:ext uri="{FF2B5EF4-FFF2-40B4-BE49-F238E27FC236}">
                <a16:creationId xmlns:a16="http://schemas.microsoft.com/office/drawing/2014/main" id="{6D152922-53CF-4C35-82F6-CF701C2B94E6}"/>
              </a:ext>
            </a:extLst>
          </p:cNvPr>
          <p:cNvSpPr txBox="1"/>
          <p:nvPr/>
        </p:nvSpPr>
        <p:spPr>
          <a:xfrm>
            <a:off x="6395084" y="1844850"/>
            <a:ext cx="1902460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20" dirty="0">
                <a:solidFill>
                  <a:schemeClr val="tx2"/>
                </a:solidFill>
                <a:latin typeface="Noto Sans CJK HK"/>
                <a:cs typeface="Noto Sans CJK HK"/>
              </a:rPr>
              <a:t>Discriminative</a:t>
            </a:r>
            <a:r>
              <a:rPr sz="1100" b="1" spc="35" dirty="0">
                <a:solidFill>
                  <a:schemeClr val="tx2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chemeClr val="tx2"/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chemeClr val="tx2"/>
                </a:solidFill>
                <a:latin typeface="Noto Sans CJK HK"/>
                <a:cs typeface="Noto Sans CJK HK"/>
              </a:rPr>
              <a:t>network</a:t>
            </a:r>
            <a:endParaRPr sz="1100" dirty="0">
              <a:solidFill>
                <a:schemeClr val="tx2"/>
              </a:solidFill>
              <a:latin typeface="Noto Sans CJK HK"/>
              <a:cs typeface="Noto Sans CJK HK"/>
            </a:endParaRPr>
          </a:p>
        </p:txBody>
      </p:sp>
      <p:grpSp>
        <p:nvGrpSpPr>
          <p:cNvPr id="102" name="object 22">
            <a:extLst>
              <a:ext uri="{FF2B5EF4-FFF2-40B4-BE49-F238E27FC236}">
                <a16:creationId xmlns:a16="http://schemas.microsoft.com/office/drawing/2014/main" id="{05F0CC2F-7FDC-49BA-B67B-F8159B235877}"/>
              </a:ext>
            </a:extLst>
          </p:cNvPr>
          <p:cNvGrpSpPr/>
          <p:nvPr/>
        </p:nvGrpSpPr>
        <p:grpSpPr>
          <a:xfrm>
            <a:off x="8805037" y="1788717"/>
            <a:ext cx="2964815" cy="328295"/>
            <a:chOff x="8659114" y="1564894"/>
            <a:chExt cx="2964815" cy="328295"/>
          </a:xfrm>
        </p:grpSpPr>
        <p:sp>
          <p:nvSpPr>
            <p:cNvPr id="103" name="object 23">
              <a:extLst>
                <a:ext uri="{FF2B5EF4-FFF2-40B4-BE49-F238E27FC236}">
                  <a16:creationId xmlns:a16="http://schemas.microsoft.com/office/drawing/2014/main" id="{CCBC25C6-9753-43ED-A651-C84172830447}"/>
                </a:ext>
              </a:extLst>
            </p:cNvPr>
            <p:cNvSpPr/>
            <p:nvPr/>
          </p:nvSpPr>
          <p:spPr>
            <a:xfrm>
              <a:off x="8665464" y="1571244"/>
              <a:ext cx="2952115" cy="315595"/>
            </a:xfrm>
            <a:custGeom>
              <a:avLst/>
              <a:gdLst/>
              <a:ahLst/>
              <a:cxnLst/>
              <a:rect l="l" t="t" r="r" b="b"/>
              <a:pathLst>
                <a:path w="2952115" h="315594">
                  <a:moveTo>
                    <a:pt x="2794254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7"/>
                  </a:lnTo>
                  <a:lnTo>
                    <a:pt x="2794254" y="315467"/>
                  </a:lnTo>
                  <a:lnTo>
                    <a:pt x="2844113" y="307427"/>
                  </a:lnTo>
                  <a:lnTo>
                    <a:pt x="2887413" y="285036"/>
                  </a:lnTo>
                  <a:lnTo>
                    <a:pt x="2921556" y="250893"/>
                  </a:lnTo>
                  <a:lnTo>
                    <a:pt x="2943947" y="207593"/>
                  </a:lnTo>
                  <a:lnTo>
                    <a:pt x="2951987" y="157733"/>
                  </a:lnTo>
                  <a:lnTo>
                    <a:pt x="2943947" y="107874"/>
                  </a:lnTo>
                  <a:lnTo>
                    <a:pt x="2921556" y="64574"/>
                  </a:lnTo>
                  <a:lnTo>
                    <a:pt x="2887413" y="30431"/>
                  </a:lnTo>
                  <a:lnTo>
                    <a:pt x="2844113" y="8040"/>
                  </a:lnTo>
                  <a:lnTo>
                    <a:pt x="27942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24">
              <a:extLst>
                <a:ext uri="{FF2B5EF4-FFF2-40B4-BE49-F238E27FC236}">
                  <a16:creationId xmlns:a16="http://schemas.microsoft.com/office/drawing/2014/main" id="{229BF7CD-86E0-43CD-AAF6-066CAB083A14}"/>
                </a:ext>
              </a:extLst>
            </p:cNvPr>
            <p:cNvSpPr/>
            <p:nvPr/>
          </p:nvSpPr>
          <p:spPr>
            <a:xfrm>
              <a:off x="8665464" y="1571244"/>
              <a:ext cx="2952115" cy="315595"/>
            </a:xfrm>
            <a:custGeom>
              <a:avLst/>
              <a:gdLst/>
              <a:ahLst/>
              <a:cxnLst/>
              <a:rect l="l" t="t" r="r" b="b"/>
              <a:pathLst>
                <a:path w="295211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794254" y="0"/>
                  </a:lnTo>
                  <a:lnTo>
                    <a:pt x="2844113" y="8040"/>
                  </a:lnTo>
                  <a:lnTo>
                    <a:pt x="2887413" y="30431"/>
                  </a:lnTo>
                  <a:lnTo>
                    <a:pt x="2921556" y="64574"/>
                  </a:lnTo>
                  <a:lnTo>
                    <a:pt x="2943947" y="107874"/>
                  </a:lnTo>
                  <a:lnTo>
                    <a:pt x="2951987" y="157733"/>
                  </a:lnTo>
                  <a:lnTo>
                    <a:pt x="2943947" y="207593"/>
                  </a:lnTo>
                  <a:lnTo>
                    <a:pt x="2921556" y="250893"/>
                  </a:lnTo>
                  <a:lnTo>
                    <a:pt x="2887413" y="285036"/>
                  </a:lnTo>
                  <a:lnTo>
                    <a:pt x="2844113" y="307427"/>
                  </a:lnTo>
                  <a:lnTo>
                    <a:pt x="2794254" y="315467"/>
                  </a:lnTo>
                  <a:lnTo>
                    <a:pt x="157733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25">
            <a:extLst>
              <a:ext uri="{FF2B5EF4-FFF2-40B4-BE49-F238E27FC236}">
                <a16:creationId xmlns:a16="http://schemas.microsoft.com/office/drawing/2014/main" id="{D82E54E1-8D3E-4867-B26A-F467AB87631E}"/>
              </a:ext>
            </a:extLst>
          </p:cNvPr>
          <p:cNvSpPr txBox="1"/>
          <p:nvPr/>
        </p:nvSpPr>
        <p:spPr>
          <a:xfrm>
            <a:off x="8894064" y="1844850"/>
            <a:ext cx="27857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Surface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 anomaly</a:t>
            </a:r>
            <a:r>
              <a:rPr sz="1100" b="1" spc="-1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localization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&amp;</a:t>
            </a:r>
            <a:r>
              <a:rPr sz="1100" b="1" spc="1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detection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97" name="object 17">
            <a:extLst>
              <a:ext uri="{FF2B5EF4-FFF2-40B4-BE49-F238E27FC236}">
                <a16:creationId xmlns:a16="http://schemas.microsoft.com/office/drawing/2014/main" id="{6905B6F7-2B82-41F7-A70A-63B18D715BED}"/>
              </a:ext>
            </a:extLst>
          </p:cNvPr>
          <p:cNvSpPr txBox="1"/>
          <p:nvPr/>
        </p:nvSpPr>
        <p:spPr>
          <a:xfrm>
            <a:off x="3674744" y="1844850"/>
            <a:ext cx="1951989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Reconstructive</a:t>
            </a:r>
            <a:r>
              <a:rPr sz="1100" b="1" spc="-20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network</a:t>
            </a:r>
            <a:endParaRPr sz="1100" dirty="0">
              <a:solidFill>
                <a:schemeClr val="bg1">
                  <a:lumMod val="65000"/>
                </a:schemeClr>
              </a:solidFill>
              <a:latin typeface="Noto Sans CJK HK"/>
              <a:cs typeface="Noto Sans CJK HK"/>
            </a:endParaRPr>
          </a:p>
        </p:txBody>
      </p:sp>
      <p:sp>
        <p:nvSpPr>
          <p:cNvPr id="126" name="object 2">
            <a:extLst>
              <a:ext uri="{FF2B5EF4-FFF2-40B4-BE49-F238E27FC236}">
                <a16:creationId xmlns:a16="http://schemas.microsoft.com/office/drawing/2014/main" id="{F7016497-ECC6-451A-A524-9F840B7BA66A}"/>
              </a:ext>
            </a:extLst>
          </p:cNvPr>
          <p:cNvSpPr txBox="1"/>
          <p:nvPr/>
        </p:nvSpPr>
        <p:spPr>
          <a:xfrm>
            <a:off x="15019656" y="1517032"/>
            <a:ext cx="167640" cy="203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200" spc="-35" dirty="0">
                <a:solidFill>
                  <a:srgbClr val="767070"/>
                </a:solidFill>
                <a:latin typeface="Arial"/>
                <a:cs typeface="Arial"/>
              </a:rPr>
              <a:t>36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7" name="object 13">
            <a:extLst>
              <a:ext uri="{FF2B5EF4-FFF2-40B4-BE49-F238E27FC236}">
                <a16:creationId xmlns:a16="http://schemas.microsoft.com/office/drawing/2014/main" id="{0287C791-2A61-4723-883E-E33926FFCB68}"/>
              </a:ext>
            </a:extLst>
          </p:cNvPr>
          <p:cNvSpPr txBox="1"/>
          <p:nvPr/>
        </p:nvSpPr>
        <p:spPr>
          <a:xfrm>
            <a:off x="7197436" y="6316343"/>
            <a:ext cx="31413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output</a:t>
            </a:r>
            <a:r>
              <a:rPr sz="1400" b="1" spc="-40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404040"/>
                </a:solidFill>
                <a:latin typeface="Noto Sans CJK HK"/>
                <a:cs typeface="Noto Sans CJK HK"/>
              </a:rPr>
              <a:t>anomaly</a:t>
            </a:r>
            <a:r>
              <a:rPr sz="1400" b="1" spc="-10" dirty="0">
                <a:solidFill>
                  <a:srgbClr val="404040"/>
                </a:solidFill>
                <a:latin typeface="Noto Sans CJK HK"/>
                <a:cs typeface="Noto Sans CJK HK"/>
              </a:rPr>
              <a:t> segmentation</a:t>
            </a:r>
            <a:r>
              <a:rPr sz="1400" b="1" spc="-2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4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mask</a:t>
            </a:r>
            <a:endParaRPr sz="1400" dirty="0">
              <a:latin typeface="Noto Sans CJK HK"/>
              <a:cs typeface="Noto Sans CJK HK"/>
            </a:endParaRPr>
          </a:p>
        </p:txBody>
      </p:sp>
      <p:sp>
        <p:nvSpPr>
          <p:cNvPr id="128" name="object 14">
            <a:extLst>
              <a:ext uri="{FF2B5EF4-FFF2-40B4-BE49-F238E27FC236}">
                <a16:creationId xmlns:a16="http://schemas.microsoft.com/office/drawing/2014/main" id="{DC711FD3-B456-4C67-B01B-A9D5CAC8BF4B}"/>
              </a:ext>
            </a:extLst>
          </p:cNvPr>
          <p:cNvSpPr txBox="1"/>
          <p:nvPr/>
        </p:nvSpPr>
        <p:spPr>
          <a:xfrm>
            <a:off x="6730873" y="5894602"/>
            <a:ext cx="362585" cy="738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Symbola"/>
                <a:cs typeface="Symbola"/>
              </a:rPr>
              <a:t>𝑀</a:t>
            </a:r>
            <a:r>
              <a:rPr sz="1950" spc="-37" baseline="-14957" dirty="0">
                <a:latin typeface="Symbola"/>
                <a:cs typeface="Symbola"/>
              </a:rPr>
              <a:t>𝑎</a:t>
            </a:r>
            <a:endParaRPr sz="1950" baseline="-14957" dirty="0">
              <a:latin typeface="Symbola"/>
              <a:cs typeface="Symbola"/>
            </a:endParaRPr>
          </a:p>
          <a:p>
            <a:pPr marL="88265">
              <a:lnSpc>
                <a:spcPct val="100000"/>
              </a:lnSpc>
              <a:spcBef>
                <a:spcPts val="1290"/>
              </a:spcBef>
            </a:pPr>
            <a:r>
              <a:rPr sz="1800" spc="-50" dirty="0">
                <a:latin typeface="Symbola"/>
                <a:cs typeface="Symbola"/>
              </a:rPr>
              <a:t>𝑀</a:t>
            </a:r>
            <a:endParaRPr sz="1800" dirty="0">
              <a:latin typeface="Symbola"/>
              <a:cs typeface="Symbola"/>
            </a:endParaRPr>
          </a:p>
        </p:txBody>
      </p:sp>
      <p:sp>
        <p:nvSpPr>
          <p:cNvPr id="129" name="object 15">
            <a:extLst>
              <a:ext uri="{FF2B5EF4-FFF2-40B4-BE49-F238E27FC236}">
                <a16:creationId xmlns:a16="http://schemas.microsoft.com/office/drawing/2014/main" id="{AC92EDFC-5AF0-4B46-B06A-CEC13EBF0B56}"/>
              </a:ext>
            </a:extLst>
          </p:cNvPr>
          <p:cNvSpPr/>
          <p:nvPr/>
        </p:nvSpPr>
        <p:spPr>
          <a:xfrm>
            <a:off x="682371" y="5841111"/>
            <a:ext cx="1620520" cy="254635"/>
          </a:xfrm>
          <a:custGeom>
            <a:avLst/>
            <a:gdLst/>
            <a:ahLst/>
            <a:cxnLst/>
            <a:rect l="l" t="t" r="r" b="b"/>
            <a:pathLst>
              <a:path w="1620520" h="254635">
                <a:moveTo>
                  <a:pt x="1620012" y="0"/>
                </a:moveTo>
                <a:lnTo>
                  <a:pt x="19685" y="0"/>
                </a:lnTo>
                <a:lnTo>
                  <a:pt x="0" y="254508"/>
                </a:lnTo>
                <a:lnTo>
                  <a:pt x="1600327" y="254508"/>
                </a:lnTo>
                <a:lnTo>
                  <a:pt x="1620012" y="0"/>
                </a:lnTo>
                <a:close/>
              </a:path>
            </a:pathLst>
          </a:custGeom>
          <a:solidFill>
            <a:srgbClr val="EBB1B1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6">
            <a:extLst>
              <a:ext uri="{FF2B5EF4-FFF2-40B4-BE49-F238E27FC236}">
                <a16:creationId xmlns:a16="http://schemas.microsoft.com/office/drawing/2014/main" id="{CDD465F1-E46F-40C7-BD9F-E525DA073080}"/>
              </a:ext>
            </a:extLst>
          </p:cNvPr>
          <p:cNvSpPr txBox="1"/>
          <p:nvPr/>
        </p:nvSpPr>
        <p:spPr>
          <a:xfrm>
            <a:off x="1024128" y="5818377"/>
            <a:ext cx="9467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60" dirty="0">
                <a:solidFill>
                  <a:srgbClr val="404040"/>
                </a:solidFill>
                <a:latin typeface="Noto Sans CJK HK"/>
                <a:cs typeface="Noto Sans CJK HK"/>
              </a:rPr>
              <a:t>Total</a:t>
            </a:r>
            <a:r>
              <a:rPr sz="1600" b="1" spc="-1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6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loss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131" name="object 17">
            <a:extLst>
              <a:ext uri="{FF2B5EF4-FFF2-40B4-BE49-F238E27FC236}">
                <a16:creationId xmlns:a16="http://schemas.microsoft.com/office/drawing/2014/main" id="{CFDB82D7-DF13-4DC7-A405-64B2C3027E2B}"/>
              </a:ext>
            </a:extLst>
          </p:cNvPr>
          <p:cNvGrpSpPr/>
          <p:nvPr/>
        </p:nvGrpSpPr>
        <p:grpSpPr>
          <a:xfrm>
            <a:off x="1557152" y="6167247"/>
            <a:ext cx="3206115" cy="451484"/>
            <a:chOff x="4075181" y="5219700"/>
            <a:chExt cx="3206115" cy="451484"/>
          </a:xfrm>
        </p:grpSpPr>
        <p:pic>
          <p:nvPicPr>
            <p:cNvPr id="132" name="object 18">
              <a:extLst>
                <a:ext uri="{FF2B5EF4-FFF2-40B4-BE49-F238E27FC236}">
                  <a16:creationId xmlns:a16="http://schemas.microsoft.com/office/drawing/2014/main" id="{71A21DD7-A883-466C-8AC3-2B4513AF2FC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2922" y="5219700"/>
              <a:ext cx="658113" cy="116459"/>
            </a:xfrm>
            <a:prstGeom prst="rect">
              <a:avLst/>
            </a:prstGeom>
          </p:spPr>
        </p:pic>
        <p:sp>
          <p:nvSpPr>
            <p:cNvPr id="133" name="object 19">
              <a:extLst>
                <a:ext uri="{FF2B5EF4-FFF2-40B4-BE49-F238E27FC236}">
                  <a16:creationId xmlns:a16="http://schemas.microsoft.com/office/drawing/2014/main" id="{1A15D7F1-2E33-47D2-9604-1FE5C6E3237A}"/>
                </a:ext>
              </a:extLst>
            </p:cNvPr>
            <p:cNvSpPr/>
            <p:nvPr/>
          </p:nvSpPr>
          <p:spPr>
            <a:xfrm>
              <a:off x="4075181" y="5394452"/>
              <a:ext cx="1144905" cy="276225"/>
            </a:xfrm>
            <a:custGeom>
              <a:avLst/>
              <a:gdLst/>
              <a:ahLst/>
              <a:cxnLst/>
              <a:rect l="l" t="t" r="r" b="b"/>
              <a:pathLst>
                <a:path w="1144904" h="276225">
                  <a:moveTo>
                    <a:pt x="1072001" y="0"/>
                  </a:moveTo>
                  <a:lnTo>
                    <a:pt x="1069207" y="9144"/>
                  </a:lnTo>
                  <a:lnTo>
                    <a:pt x="1081901" y="15765"/>
                  </a:lnTo>
                  <a:lnTo>
                    <a:pt x="1092940" y="25352"/>
                  </a:lnTo>
                  <a:lnTo>
                    <a:pt x="1116195" y="71614"/>
                  </a:lnTo>
                  <a:lnTo>
                    <a:pt x="1123191" y="113956"/>
                  </a:lnTo>
                  <a:lnTo>
                    <a:pt x="1124071" y="138176"/>
                  </a:lnTo>
                  <a:lnTo>
                    <a:pt x="1123191" y="162395"/>
                  </a:lnTo>
                  <a:lnTo>
                    <a:pt x="1116195" y="204695"/>
                  </a:lnTo>
                  <a:lnTo>
                    <a:pt x="1092940" y="250886"/>
                  </a:lnTo>
                  <a:lnTo>
                    <a:pt x="1069207" y="267030"/>
                  </a:lnTo>
                  <a:lnTo>
                    <a:pt x="1072001" y="276186"/>
                  </a:lnTo>
                  <a:lnTo>
                    <a:pt x="1115292" y="246063"/>
                  </a:lnTo>
                  <a:lnTo>
                    <a:pt x="1133963" y="208716"/>
                  </a:lnTo>
                  <a:lnTo>
                    <a:pt x="1143349" y="163365"/>
                  </a:lnTo>
                  <a:lnTo>
                    <a:pt x="1144518" y="138049"/>
                  </a:lnTo>
                  <a:lnTo>
                    <a:pt x="1143349" y="112809"/>
                  </a:lnTo>
                  <a:lnTo>
                    <a:pt x="1133963" y="67522"/>
                  </a:lnTo>
                  <a:lnTo>
                    <a:pt x="1115292" y="30164"/>
                  </a:lnTo>
                  <a:lnTo>
                    <a:pt x="1088431" y="6403"/>
                  </a:lnTo>
                  <a:lnTo>
                    <a:pt x="1072001" y="0"/>
                  </a:lnTo>
                  <a:close/>
                </a:path>
                <a:path w="1144904" h="276225">
                  <a:moveTo>
                    <a:pt x="72638" y="0"/>
                  </a:moveTo>
                  <a:lnTo>
                    <a:pt x="29346" y="30164"/>
                  </a:lnTo>
                  <a:lnTo>
                    <a:pt x="10656" y="67522"/>
                  </a:lnTo>
                  <a:lnTo>
                    <a:pt x="1182" y="112809"/>
                  </a:lnTo>
                  <a:lnTo>
                    <a:pt x="0" y="138176"/>
                  </a:lnTo>
                  <a:lnTo>
                    <a:pt x="1182" y="163365"/>
                  </a:lnTo>
                  <a:lnTo>
                    <a:pt x="10656" y="208716"/>
                  </a:lnTo>
                  <a:lnTo>
                    <a:pt x="29346" y="246063"/>
                  </a:lnTo>
                  <a:lnTo>
                    <a:pt x="72638" y="276186"/>
                  </a:lnTo>
                  <a:lnTo>
                    <a:pt x="75305" y="267030"/>
                  </a:lnTo>
                  <a:lnTo>
                    <a:pt x="62664" y="260455"/>
                  </a:lnTo>
                  <a:lnTo>
                    <a:pt x="51619" y="250886"/>
                  </a:lnTo>
                  <a:lnTo>
                    <a:pt x="28336" y="204695"/>
                  </a:lnTo>
                  <a:lnTo>
                    <a:pt x="21427" y="162395"/>
                  </a:lnTo>
                  <a:lnTo>
                    <a:pt x="20572" y="138049"/>
                  </a:lnTo>
                  <a:lnTo>
                    <a:pt x="21427" y="113956"/>
                  </a:lnTo>
                  <a:lnTo>
                    <a:pt x="28336" y="71614"/>
                  </a:lnTo>
                  <a:lnTo>
                    <a:pt x="51619" y="25352"/>
                  </a:lnTo>
                  <a:lnTo>
                    <a:pt x="75305" y="9144"/>
                  </a:lnTo>
                  <a:lnTo>
                    <a:pt x="726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20">
            <a:extLst>
              <a:ext uri="{FF2B5EF4-FFF2-40B4-BE49-F238E27FC236}">
                <a16:creationId xmlns:a16="http://schemas.microsoft.com/office/drawing/2014/main" id="{6F7D1293-08F8-4791-9AC0-13E5C7AA3F7C}"/>
              </a:ext>
            </a:extLst>
          </p:cNvPr>
          <p:cNvSpPr txBox="1"/>
          <p:nvPr/>
        </p:nvSpPr>
        <p:spPr>
          <a:xfrm>
            <a:off x="1348073" y="6322694"/>
            <a:ext cx="163448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424940" algn="l"/>
              </a:tabLst>
            </a:pPr>
            <a:r>
              <a:rPr sz="1800" dirty="0">
                <a:latin typeface="Symbola"/>
                <a:cs typeface="Symbola"/>
              </a:rPr>
              <a:t>𝐿</a:t>
            </a:r>
            <a:r>
              <a:rPr sz="1800" spc="440" dirty="0">
                <a:latin typeface="Symbola"/>
                <a:cs typeface="Symbola"/>
              </a:rPr>
              <a:t> </a:t>
            </a:r>
            <a:r>
              <a:rPr sz="1800" dirty="0">
                <a:latin typeface="Symbola"/>
                <a:cs typeface="Symbola"/>
              </a:rPr>
              <a:t>𝐼,</a:t>
            </a:r>
            <a:r>
              <a:rPr sz="1800" spc="-120" dirty="0">
                <a:latin typeface="Symbola"/>
                <a:cs typeface="Symbola"/>
              </a:rPr>
              <a:t> </a:t>
            </a:r>
            <a:r>
              <a:rPr sz="1800" dirty="0">
                <a:latin typeface="Symbola"/>
                <a:cs typeface="Symbola"/>
              </a:rPr>
              <a:t>𝐼</a:t>
            </a:r>
            <a:r>
              <a:rPr sz="1950" baseline="-14957" dirty="0">
                <a:latin typeface="Symbola"/>
                <a:cs typeface="Symbola"/>
              </a:rPr>
              <a:t>𝑟</a:t>
            </a:r>
            <a:r>
              <a:rPr sz="1800" dirty="0">
                <a:latin typeface="Symbola"/>
                <a:cs typeface="Symbola"/>
              </a:rPr>
              <a:t>,</a:t>
            </a:r>
            <a:r>
              <a:rPr sz="1800" spc="-135" dirty="0">
                <a:latin typeface="Symbola"/>
                <a:cs typeface="Symbola"/>
              </a:rPr>
              <a:t> </a:t>
            </a:r>
            <a:r>
              <a:rPr sz="1800" spc="-20" dirty="0">
                <a:latin typeface="Symbola"/>
                <a:cs typeface="Symbola"/>
              </a:rPr>
              <a:t>𝑀</a:t>
            </a:r>
            <a:r>
              <a:rPr sz="1950" spc="-30" baseline="-14957" dirty="0">
                <a:latin typeface="Symbola"/>
                <a:cs typeface="Symbola"/>
              </a:rPr>
              <a:t>𝑎,</a:t>
            </a:r>
            <a:r>
              <a:rPr sz="1800" spc="-20" dirty="0">
                <a:latin typeface="Symbola"/>
                <a:cs typeface="Symbola"/>
              </a:rPr>
              <a:t>𝑀</a:t>
            </a:r>
            <a:r>
              <a:rPr sz="1800" dirty="0">
                <a:latin typeface="Symbola"/>
                <a:cs typeface="Symbola"/>
              </a:rPr>
              <a:t>	</a:t>
            </a:r>
            <a:r>
              <a:rPr sz="1800" spc="-50" dirty="0">
                <a:latin typeface="Symbola"/>
                <a:cs typeface="Symbola"/>
              </a:rPr>
              <a:t>=</a:t>
            </a:r>
            <a:endParaRPr sz="1800" dirty="0">
              <a:latin typeface="Symbola"/>
              <a:cs typeface="Symbola"/>
            </a:endParaRPr>
          </a:p>
        </p:txBody>
      </p:sp>
      <p:sp>
        <p:nvSpPr>
          <p:cNvPr id="135" name="object 21">
            <a:extLst>
              <a:ext uri="{FF2B5EF4-FFF2-40B4-BE49-F238E27FC236}">
                <a16:creationId xmlns:a16="http://schemas.microsoft.com/office/drawing/2014/main" id="{7F5FC10A-1113-4F9C-84E5-3A5B68D8D546}"/>
              </a:ext>
            </a:extLst>
          </p:cNvPr>
          <p:cNvSpPr txBox="1"/>
          <p:nvPr/>
        </p:nvSpPr>
        <p:spPr>
          <a:xfrm>
            <a:off x="2992755" y="6371462"/>
            <a:ext cx="437515" cy="303530"/>
          </a:xfrm>
          <a:prstGeom prst="rect">
            <a:avLst/>
          </a:prstGeom>
          <a:solidFill>
            <a:srgbClr val="E6E6FF">
              <a:alpha val="69018"/>
            </a:srgbClr>
          </a:solidFill>
          <a:ln w="9525">
            <a:solidFill>
              <a:srgbClr val="4242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305">
              <a:lnSpc>
                <a:spcPts val="2110"/>
              </a:lnSpc>
            </a:pPr>
            <a:r>
              <a:rPr sz="2700" spc="44" baseline="10802" dirty="0">
                <a:latin typeface="Symbola"/>
                <a:cs typeface="Symbola"/>
              </a:rPr>
              <a:t>𝐿</a:t>
            </a:r>
            <a:r>
              <a:rPr sz="1300" spc="30" dirty="0">
                <a:latin typeface="Symbola"/>
                <a:cs typeface="Symbola"/>
              </a:rPr>
              <a:t>𝑟𝑒𝑐</a:t>
            </a:r>
            <a:endParaRPr sz="1300">
              <a:latin typeface="Symbola"/>
              <a:cs typeface="Symbola"/>
            </a:endParaRPr>
          </a:p>
        </p:txBody>
      </p:sp>
      <p:sp>
        <p:nvSpPr>
          <p:cNvPr id="136" name="object 22">
            <a:extLst>
              <a:ext uri="{FF2B5EF4-FFF2-40B4-BE49-F238E27FC236}">
                <a16:creationId xmlns:a16="http://schemas.microsoft.com/office/drawing/2014/main" id="{0FC2560C-C51F-4CEA-B603-DF3CC1E25878}"/>
              </a:ext>
            </a:extLst>
          </p:cNvPr>
          <p:cNvSpPr/>
          <p:nvPr/>
        </p:nvSpPr>
        <p:spPr>
          <a:xfrm>
            <a:off x="3440811" y="6375018"/>
            <a:ext cx="507365" cy="212090"/>
          </a:xfrm>
          <a:custGeom>
            <a:avLst/>
            <a:gdLst/>
            <a:ahLst/>
            <a:cxnLst/>
            <a:rect l="l" t="t" r="r" b="b"/>
            <a:pathLst>
              <a:path w="507364" h="212089">
                <a:moveTo>
                  <a:pt x="439800" y="0"/>
                </a:moveTo>
                <a:lnTo>
                  <a:pt x="436752" y="8508"/>
                </a:lnTo>
                <a:lnTo>
                  <a:pt x="449038" y="13819"/>
                </a:lnTo>
                <a:lnTo>
                  <a:pt x="459597" y="21177"/>
                </a:lnTo>
                <a:lnTo>
                  <a:pt x="480988" y="55322"/>
                </a:lnTo>
                <a:lnTo>
                  <a:pt x="488061" y="104774"/>
                </a:lnTo>
                <a:lnTo>
                  <a:pt x="487275" y="123443"/>
                </a:lnTo>
                <a:lnTo>
                  <a:pt x="475488" y="169163"/>
                </a:lnTo>
                <a:lnTo>
                  <a:pt x="449181" y="197755"/>
                </a:lnTo>
                <a:lnTo>
                  <a:pt x="437134" y="203098"/>
                </a:lnTo>
                <a:lnTo>
                  <a:pt x="439800" y="211696"/>
                </a:lnTo>
                <a:lnTo>
                  <a:pt x="480270" y="187659"/>
                </a:lnTo>
                <a:lnTo>
                  <a:pt x="502999" y="143279"/>
                </a:lnTo>
                <a:lnTo>
                  <a:pt x="507364" y="105917"/>
                </a:lnTo>
                <a:lnTo>
                  <a:pt x="506269" y="86483"/>
                </a:lnTo>
                <a:lnTo>
                  <a:pt x="489838" y="37083"/>
                </a:lnTo>
                <a:lnTo>
                  <a:pt x="455156" y="5526"/>
                </a:lnTo>
                <a:lnTo>
                  <a:pt x="439800" y="0"/>
                </a:lnTo>
                <a:close/>
              </a:path>
              <a:path w="507364" h="212089">
                <a:moveTo>
                  <a:pt x="67563" y="0"/>
                </a:moveTo>
                <a:lnTo>
                  <a:pt x="27166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3" y="125351"/>
                </a:lnTo>
                <a:lnTo>
                  <a:pt x="17399" y="174688"/>
                </a:lnTo>
                <a:lnTo>
                  <a:pt x="52153" y="206162"/>
                </a:lnTo>
                <a:lnTo>
                  <a:pt x="67563" y="211696"/>
                </a:lnTo>
                <a:lnTo>
                  <a:pt x="70231" y="203098"/>
                </a:lnTo>
                <a:lnTo>
                  <a:pt x="58183" y="197755"/>
                </a:lnTo>
                <a:lnTo>
                  <a:pt x="47767" y="190317"/>
                </a:lnTo>
                <a:lnTo>
                  <a:pt x="26376" y="155638"/>
                </a:lnTo>
                <a:lnTo>
                  <a:pt x="19304" y="104774"/>
                </a:lnTo>
                <a:lnTo>
                  <a:pt x="20089" y="86703"/>
                </a:lnTo>
                <a:lnTo>
                  <a:pt x="31876" y="42036"/>
                </a:lnTo>
                <a:lnTo>
                  <a:pt x="58398" y="13819"/>
                </a:lnTo>
                <a:lnTo>
                  <a:pt x="70612" y="8508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23">
            <a:extLst>
              <a:ext uri="{FF2B5EF4-FFF2-40B4-BE49-F238E27FC236}">
                <a16:creationId xmlns:a16="http://schemas.microsoft.com/office/drawing/2014/main" id="{C12A0128-45D6-48DF-9970-9AE18E46D667}"/>
              </a:ext>
            </a:extLst>
          </p:cNvPr>
          <p:cNvSpPr txBox="1"/>
          <p:nvPr/>
        </p:nvSpPr>
        <p:spPr>
          <a:xfrm>
            <a:off x="3465322" y="6305423"/>
            <a:ext cx="764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554990" algn="l"/>
              </a:tabLst>
            </a:pPr>
            <a:r>
              <a:rPr sz="1800" dirty="0">
                <a:latin typeface="Symbola"/>
                <a:cs typeface="Symbola"/>
              </a:rPr>
              <a:t>𝐼,</a:t>
            </a:r>
            <a:r>
              <a:rPr sz="1800" spc="-85" dirty="0">
                <a:latin typeface="Symbola"/>
                <a:cs typeface="Symbola"/>
              </a:rPr>
              <a:t> </a:t>
            </a:r>
            <a:r>
              <a:rPr sz="1800" spc="-25" dirty="0">
                <a:latin typeface="Symbola"/>
                <a:cs typeface="Symbola"/>
              </a:rPr>
              <a:t>𝐼</a:t>
            </a:r>
            <a:r>
              <a:rPr sz="1950" spc="-37" baseline="-14957" dirty="0">
                <a:latin typeface="Symbola"/>
                <a:cs typeface="Symbola"/>
              </a:rPr>
              <a:t>𝑟</a:t>
            </a:r>
            <a:r>
              <a:rPr sz="1950" baseline="-14957" dirty="0">
                <a:latin typeface="Symbola"/>
                <a:cs typeface="Symbola"/>
              </a:rPr>
              <a:t>	</a:t>
            </a:r>
            <a:r>
              <a:rPr sz="1800" spc="-50" dirty="0">
                <a:latin typeface="Symbola"/>
                <a:cs typeface="Symbola"/>
              </a:rPr>
              <a:t>+</a:t>
            </a:r>
            <a:endParaRPr sz="1800" dirty="0">
              <a:latin typeface="Symbola"/>
              <a:cs typeface="Symbola"/>
            </a:endParaRPr>
          </a:p>
        </p:txBody>
      </p:sp>
      <p:sp>
        <p:nvSpPr>
          <p:cNvPr id="138" name="object 24">
            <a:extLst>
              <a:ext uri="{FF2B5EF4-FFF2-40B4-BE49-F238E27FC236}">
                <a16:creationId xmlns:a16="http://schemas.microsoft.com/office/drawing/2014/main" id="{E5FFC6AF-DA62-44D5-9620-5F0C4F3BC471}"/>
              </a:ext>
            </a:extLst>
          </p:cNvPr>
          <p:cNvSpPr txBox="1"/>
          <p:nvPr/>
        </p:nvSpPr>
        <p:spPr>
          <a:xfrm>
            <a:off x="4205859" y="6371462"/>
            <a:ext cx="450215" cy="303530"/>
          </a:xfrm>
          <a:prstGeom prst="rect">
            <a:avLst/>
          </a:prstGeom>
          <a:solidFill>
            <a:srgbClr val="FFF1E6">
              <a:alpha val="69018"/>
            </a:srgbClr>
          </a:solidFill>
          <a:ln w="9525">
            <a:solidFill>
              <a:srgbClr val="FFB46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2110"/>
              </a:lnSpc>
            </a:pPr>
            <a:r>
              <a:rPr sz="2700" spc="89" baseline="10802" dirty="0">
                <a:latin typeface="Symbola"/>
                <a:cs typeface="Symbola"/>
              </a:rPr>
              <a:t>𝐿</a:t>
            </a:r>
            <a:r>
              <a:rPr sz="1300" spc="60" dirty="0">
                <a:latin typeface="Symbola"/>
                <a:cs typeface="Symbola"/>
              </a:rPr>
              <a:t>𝑠𝑒𝑔</a:t>
            </a:r>
            <a:endParaRPr sz="1300">
              <a:latin typeface="Symbola"/>
              <a:cs typeface="Symbola"/>
            </a:endParaRPr>
          </a:p>
        </p:txBody>
      </p:sp>
      <p:sp>
        <p:nvSpPr>
          <p:cNvPr id="139" name="object 25">
            <a:extLst>
              <a:ext uri="{FF2B5EF4-FFF2-40B4-BE49-F238E27FC236}">
                <a16:creationId xmlns:a16="http://schemas.microsoft.com/office/drawing/2014/main" id="{7D81A2A0-49B7-457E-8CD4-C854F375E7F1}"/>
              </a:ext>
            </a:extLst>
          </p:cNvPr>
          <p:cNvSpPr/>
          <p:nvPr/>
        </p:nvSpPr>
        <p:spPr>
          <a:xfrm>
            <a:off x="4678304" y="6341999"/>
            <a:ext cx="751840" cy="276225"/>
          </a:xfrm>
          <a:custGeom>
            <a:avLst/>
            <a:gdLst/>
            <a:ahLst/>
            <a:cxnLst/>
            <a:rect l="l" t="t" r="r" b="b"/>
            <a:pathLst>
              <a:path w="751840" h="276225">
                <a:moveTo>
                  <a:pt x="678809" y="0"/>
                </a:moveTo>
                <a:lnTo>
                  <a:pt x="676015" y="9144"/>
                </a:lnTo>
                <a:lnTo>
                  <a:pt x="688709" y="15765"/>
                </a:lnTo>
                <a:lnTo>
                  <a:pt x="699748" y="25352"/>
                </a:lnTo>
                <a:lnTo>
                  <a:pt x="723003" y="71614"/>
                </a:lnTo>
                <a:lnTo>
                  <a:pt x="729999" y="113956"/>
                </a:lnTo>
                <a:lnTo>
                  <a:pt x="730879" y="138176"/>
                </a:lnTo>
                <a:lnTo>
                  <a:pt x="729999" y="162395"/>
                </a:lnTo>
                <a:lnTo>
                  <a:pt x="723003" y="204695"/>
                </a:lnTo>
                <a:lnTo>
                  <a:pt x="699748" y="250886"/>
                </a:lnTo>
                <a:lnTo>
                  <a:pt x="676015" y="267030"/>
                </a:lnTo>
                <a:lnTo>
                  <a:pt x="678809" y="276186"/>
                </a:lnTo>
                <a:lnTo>
                  <a:pt x="722100" y="246063"/>
                </a:lnTo>
                <a:lnTo>
                  <a:pt x="740771" y="208716"/>
                </a:lnTo>
                <a:lnTo>
                  <a:pt x="750157" y="163365"/>
                </a:lnTo>
                <a:lnTo>
                  <a:pt x="751326" y="138049"/>
                </a:lnTo>
                <a:lnTo>
                  <a:pt x="750157" y="112809"/>
                </a:lnTo>
                <a:lnTo>
                  <a:pt x="740771" y="67522"/>
                </a:lnTo>
                <a:lnTo>
                  <a:pt x="722100" y="30164"/>
                </a:lnTo>
                <a:lnTo>
                  <a:pt x="695239" y="6403"/>
                </a:lnTo>
                <a:lnTo>
                  <a:pt x="678809" y="0"/>
                </a:lnTo>
                <a:close/>
              </a:path>
              <a:path w="751840" h="276225">
                <a:moveTo>
                  <a:pt x="72638" y="0"/>
                </a:moveTo>
                <a:lnTo>
                  <a:pt x="29346" y="30164"/>
                </a:lnTo>
                <a:lnTo>
                  <a:pt x="10656" y="67522"/>
                </a:lnTo>
                <a:lnTo>
                  <a:pt x="1182" y="112809"/>
                </a:lnTo>
                <a:lnTo>
                  <a:pt x="0" y="138176"/>
                </a:lnTo>
                <a:lnTo>
                  <a:pt x="1182" y="163365"/>
                </a:lnTo>
                <a:lnTo>
                  <a:pt x="10656" y="208716"/>
                </a:lnTo>
                <a:lnTo>
                  <a:pt x="29346" y="246063"/>
                </a:lnTo>
                <a:lnTo>
                  <a:pt x="72638" y="276186"/>
                </a:lnTo>
                <a:lnTo>
                  <a:pt x="75305" y="267030"/>
                </a:lnTo>
                <a:lnTo>
                  <a:pt x="62664" y="260455"/>
                </a:lnTo>
                <a:lnTo>
                  <a:pt x="51619" y="250886"/>
                </a:lnTo>
                <a:lnTo>
                  <a:pt x="28336" y="204695"/>
                </a:lnTo>
                <a:lnTo>
                  <a:pt x="21427" y="162395"/>
                </a:lnTo>
                <a:lnTo>
                  <a:pt x="20572" y="138049"/>
                </a:lnTo>
                <a:lnTo>
                  <a:pt x="21427" y="113956"/>
                </a:lnTo>
                <a:lnTo>
                  <a:pt x="28336" y="71614"/>
                </a:lnTo>
                <a:lnTo>
                  <a:pt x="51619" y="25352"/>
                </a:lnTo>
                <a:lnTo>
                  <a:pt x="75305" y="9144"/>
                </a:lnTo>
                <a:lnTo>
                  <a:pt x="726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26">
            <a:extLst>
              <a:ext uri="{FF2B5EF4-FFF2-40B4-BE49-F238E27FC236}">
                <a16:creationId xmlns:a16="http://schemas.microsoft.com/office/drawing/2014/main" id="{AFC0AE08-5EC9-4131-BD74-9F6A59D3004D}"/>
              </a:ext>
            </a:extLst>
          </p:cNvPr>
          <p:cNvSpPr txBox="1"/>
          <p:nvPr/>
        </p:nvSpPr>
        <p:spPr>
          <a:xfrm>
            <a:off x="4773422" y="6305423"/>
            <a:ext cx="606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Symbola"/>
                <a:cs typeface="Symbola"/>
              </a:rPr>
              <a:t>𝑀</a:t>
            </a:r>
            <a:r>
              <a:rPr sz="1950" spc="-30" baseline="-14957" dirty="0">
                <a:latin typeface="Symbola"/>
                <a:cs typeface="Symbola"/>
              </a:rPr>
              <a:t>𝑎,</a:t>
            </a:r>
            <a:r>
              <a:rPr sz="1800" spc="-20" dirty="0">
                <a:latin typeface="Symbola"/>
                <a:cs typeface="Symbola"/>
              </a:rPr>
              <a:t>𝑀</a:t>
            </a:r>
            <a:endParaRPr sz="1800">
              <a:latin typeface="Symbola"/>
              <a:cs typeface="Symbola"/>
            </a:endParaRPr>
          </a:p>
        </p:txBody>
      </p:sp>
      <p:pic>
        <p:nvPicPr>
          <p:cNvPr id="141" name="object 104">
            <a:extLst>
              <a:ext uri="{FF2B5EF4-FFF2-40B4-BE49-F238E27FC236}">
                <a16:creationId xmlns:a16="http://schemas.microsoft.com/office/drawing/2014/main" id="{FC24FF08-3958-4DD1-8BA4-F243A2CF9F1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11121" y="1342135"/>
            <a:ext cx="405383" cy="405384"/>
          </a:xfrm>
          <a:prstGeom prst="rect">
            <a:avLst/>
          </a:prstGeom>
        </p:spPr>
      </p:pic>
      <p:sp>
        <p:nvSpPr>
          <p:cNvPr id="142" name="object 13">
            <a:extLst>
              <a:ext uri="{FF2B5EF4-FFF2-40B4-BE49-F238E27FC236}">
                <a16:creationId xmlns:a16="http://schemas.microsoft.com/office/drawing/2014/main" id="{C9EA2B6A-7066-48D2-A983-708BDD92D7E3}"/>
              </a:ext>
            </a:extLst>
          </p:cNvPr>
          <p:cNvSpPr txBox="1"/>
          <p:nvPr/>
        </p:nvSpPr>
        <p:spPr>
          <a:xfrm>
            <a:off x="7148195" y="5947663"/>
            <a:ext cx="31413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400" b="1" spc="-20" dirty="0" err="1">
                <a:solidFill>
                  <a:srgbClr val="404040"/>
                </a:solidFill>
                <a:latin typeface="Noto Sans CJK HK"/>
                <a:cs typeface="Noto Sans CJK HK"/>
              </a:rPr>
              <a:t>groundtruth</a:t>
            </a:r>
            <a:endParaRPr sz="1400" dirty="0">
              <a:latin typeface="Noto Sans CJK HK"/>
              <a:cs typeface="Noto Sans CJK HK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864093E4-E965-724C-322B-B0AE52480D0B}"/>
              </a:ext>
            </a:extLst>
          </p:cNvPr>
          <p:cNvSpPr/>
          <p:nvPr/>
        </p:nvSpPr>
        <p:spPr>
          <a:xfrm>
            <a:off x="2172208" y="2915665"/>
            <a:ext cx="6324600" cy="2541905"/>
          </a:xfrm>
          <a:custGeom>
            <a:avLst/>
            <a:gdLst/>
            <a:ahLst/>
            <a:cxnLst/>
            <a:rect l="l" t="t" r="r" b="b"/>
            <a:pathLst>
              <a:path w="6324600" h="2541904">
                <a:moveTo>
                  <a:pt x="878459" y="2512326"/>
                </a:moveTo>
                <a:lnTo>
                  <a:pt x="57150" y="2512326"/>
                </a:lnTo>
                <a:lnTo>
                  <a:pt x="57150" y="1651381"/>
                </a:lnTo>
                <a:lnTo>
                  <a:pt x="85725" y="1651381"/>
                </a:lnTo>
                <a:lnTo>
                  <a:pt x="78549" y="1637030"/>
                </a:lnTo>
                <a:lnTo>
                  <a:pt x="42926" y="1565656"/>
                </a:lnTo>
                <a:lnTo>
                  <a:pt x="0" y="1651381"/>
                </a:lnTo>
                <a:lnTo>
                  <a:pt x="28575" y="1651381"/>
                </a:lnTo>
                <a:lnTo>
                  <a:pt x="28575" y="2540889"/>
                </a:lnTo>
                <a:lnTo>
                  <a:pt x="878459" y="2540889"/>
                </a:lnTo>
                <a:lnTo>
                  <a:pt x="878459" y="2526665"/>
                </a:lnTo>
                <a:lnTo>
                  <a:pt x="878459" y="2512326"/>
                </a:lnTo>
                <a:close/>
              </a:path>
              <a:path w="6324600" h="2541904">
                <a:moveTo>
                  <a:pt x="3903345" y="157099"/>
                </a:moveTo>
                <a:lnTo>
                  <a:pt x="3874770" y="157099"/>
                </a:lnTo>
                <a:lnTo>
                  <a:pt x="3874770" y="28575"/>
                </a:lnTo>
                <a:lnTo>
                  <a:pt x="3874770" y="14224"/>
                </a:lnTo>
                <a:lnTo>
                  <a:pt x="3874770" y="0"/>
                </a:lnTo>
                <a:lnTo>
                  <a:pt x="28575" y="0"/>
                </a:lnTo>
                <a:lnTo>
                  <a:pt x="28575" y="431419"/>
                </a:lnTo>
                <a:lnTo>
                  <a:pt x="57150" y="431419"/>
                </a:lnTo>
                <a:lnTo>
                  <a:pt x="57150" y="28575"/>
                </a:lnTo>
                <a:lnTo>
                  <a:pt x="3846195" y="28575"/>
                </a:lnTo>
                <a:lnTo>
                  <a:pt x="3846195" y="157099"/>
                </a:lnTo>
                <a:lnTo>
                  <a:pt x="3817620" y="157099"/>
                </a:lnTo>
                <a:lnTo>
                  <a:pt x="3860419" y="242824"/>
                </a:lnTo>
                <a:lnTo>
                  <a:pt x="3896156" y="171450"/>
                </a:lnTo>
                <a:lnTo>
                  <a:pt x="3903345" y="157099"/>
                </a:lnTo>
                <a:close/>
              </a:path>
              <a:path w="6324600" h="2541904">
                <a:moveTo>
                  <a:pt x="6324600" y="2000377"/>
                </a:moveTo>
                <a:lnTo>
                  <a:pt x="6317475" y="1986153"/>
                </a:lnTo>
                <a:lnTo>
                  <a:pt x="6281674" y="1914652"/>
                </a:lnTo>
                <a:lnTo>
                  <a:pt x="6238875" y="2000377"/>
                </a:lnTo>
                <a:lnTo>
                  <a:pt x="6267450" y="2000377"/>
                </a:lnTo>
                <a:lnTo>
                  <a:pt x="6267450" y="2513330"/>
                </a:lnTo>
                <a:lnTo>
                  <a:pt x="3506978" y="2513330"/>
                </a:lnTo>
                <a:lnTo>
                  <a:pt x="3506978" y="2541905"/>
                </a:lnTo>
                <a:lnTo>
                  <a:pt x="6296025" y="2541905"/>
                </a:lnTo>
                <a:lnTo>
                  <a:pt x="6296025" y="2527554"/>
                </a:lnTo>
                <a:lnTo>
                  <a:pt x="6296025" y="2513330"/>
                </a:lnTo>
                <a:lnTo>
                  <a:pt x="6296025" y="2000377"/>
                </a:lnTo>
                <a:lnTo>
                  <a:pt x="6324600" y="200037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15">
            <a:extLst>
              <a:ext uri="{FF2B5EF4-FFF2-40B4-BE49-F238E27FC236}">
                <a16:creationId xmlns:a16="http://schemas.microsoft.com/office/drawing/2014/main" id="{4C07AD0E-29F7-C895-1FA3-19224BFB0C79}"/>
              </a:ext>
            </a:extLst>
          </p:cNvPr>
          <p:cNvSpPr txBox="1"/>
          <p:nvPr/>
        </p:nvSpPr>
        <p:spPr>
          <a:xfrm>
            <a:off x="3157473" y="2652521"/>
            <a:ext cx="21259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FF0000"/>
                </a:solidFill>
                <a:latin typeface="Noto Sans CJK HK"/>
                <a:cs typeface="Noto Sans CJK HK"/>
              </a:rPr>
              <a:t>Reconstructive</a:t>
            </a:r>
            <a:r>
              <a:rPr sz="1200" b="1" spc="8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FF0000"/>
                </a:solidFill>
                <a:latin typeface="Noto Sans CJK HK"/>
                <a:cs typeface="Noto Sans CJK HK"/>
              </a:rPr>
              <a:t>sub-</a:t>
            </a:r>
            <a:r>
              <a:rPr sz="12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network</a:t>
            </a:r>
            <a:endParaRPr sz="1200" dirty="0">
              <a:solidFill>
                <a:srgbClr val="FF0000"/>
              </a:solidFill>
              <a:latin typeface="Noto Sans CJK HK"/>
              <a:cs typeface="Noto Sans CJK HK"/>
            </a:endParaRPr>
          </a:p>
        </p:txBody>
      </p:sp>
      <p:sp>
        <p:nvSpPr>
          <p:cNvPr id="76" name="object 16">
            <a:extLst>
              <a:ext uri="{FF2B5EF4-FFF2-40B4-BE49-F238E27FC236}">
                <a16:creationId xmlns:a16="http://schemas.microsoft.com/office/drawing/2014/main" id="{A394C46C-4637-1947-328B-955E9F49E522}"/>
              </a:ext>
            </a:extLst>
          </p:cNvPr>
          <p:cNvSpPr txBox="1"/>
          <p:nvPr/>
        </p:nvSpPr>
        <p:spPr>
          <a:xfrm>
            <a:off x="5793485" y="3011804"/>
            <a:ext cx="2626360" cy="347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8960">
              <a:lnSpc>
                <a:spcPts val="139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0000"/>
                </a:solidFill>
                <a:latin typeface="Noto Sans CJK HK"/>
                <a:cs typeface="Noto Sans CJK HK"/>
              </a:rPr>
              <a:t>Discriminative</a:t>
            </a:r>
            <a:r>
              <a:rPr sz="1200" b="1" spc="6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FF0000"/>
                </a:solidFill>
                <a:latin typeface="Noto Sans CJK HK"/>
                <a:cs typeface="Noto Sans CJK HK"/>
              </a:rPr>
              <a:t>sub-</a:t>
            </a:r>
            <a:r>
              <a:rPr sz="12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network</a:t>
            </a:r>
            <a:endParaRPr sz="1200" dirty="0">
              <a:solidFill>
                <a:srgbClr val="FF0000"/>
              </a:solidFill>
              <a:latin typeface="Noto Sans CJK HK"/>
              <a:cs typeface="Noto Sans CJK HK"/>
            </a:endParaRPr>
          </a:p>
          <a:p>
            <a:pPr marL="12700">
              <a:lnSpc>
                <a:spcPts val="1150"/>
              </a:lnSpc>
            </a:pPr>
            <a:r>
              <a:rPr sz="1000" b="1" spc="-10" dirty="0">
                <a:latin typeface="Noto Sans CJK HK"/>
                <a:cs typeface="Noto Sans CJK HK"/>
              </a:rPr>
              <a:t>concat</a:t>
            </a:r>
            <a:endParaRPr sz="1000" dirty="0">
              <a:latin typeface="Noto Sans CJK HK"/>
              <a:cs typeface="Noto Sans CJK HK"/>
            </a:endParaRPr>
          </a:p>
        </p:txBody>
      </p:sp>
      <p:pic>
        <p:nvPicPr>
          <p:cNvPr id="86" name="object 17">
            <a:extLst>
              <a:ext uri="{FF2B5EF4-FFF2-40B4-BE49-F238E27FC236}">
                <a16:creationId xmlns:a16="http://schemas.microsoft.com/office/drawing/2014/main" id="{2A832052-515D-15CE-B6B6-776FF3287A7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79688" y="3827526"/>
            <a:ext cx="85725" cy="173862"/>
          </a:xfrm>
          <a:prstGeom prst="rect">
            <a:avLst/>
          </a:prstGeom>
        </p:spPr>
      </p:pic>
      <p:grpSp>
        <p:nvGrpSpPr>
          <p:cNvPr id="87" name="object 20">
            <a:extLst>
              <a:ext uri="{FF2B5EF4-FFF2-40B4-BE49-F238E27FC236}">
                <a16:creationId xmlns:a16="http://schemas.microsoft.com/office/drawing/2014/main" id="{1833DFF2-9704-0D4A-8A98-CB5DE45FD43B}"/>
              </a:ext>
            </a:extLst>
          </p:cNvPr>
          <p:cNvGrpSpPr/>
          <p:nvPr/>
        </p:nvGrpSpPr>
        <p:grpSpPr>
          <a:xfrm>
            <a:off x="3030474" y="3434333"/>
            <a:ext cx="4616577" cy="922274"/>
            <a:chOff x="3030474" y="3434333"/>
            <a:chExt cx="4616577" cy="922274"/>
          </a:xfrm>
        </p:grpSpPr>
        <p:sp>
          <p:nvSpPr>
            <p:cNvPr id="88" name="object 21">
              <a:extLst>
                <a:ext uri="{FF2B5EF4-FFF2-40B4-BE49-F238E27FC236}">
                  <a16:creationId xmlns:a16="http://schemas.microsoft.com/office/drawing/2014/main" id="{4634E7E0-673D-B811-01D3-E8EB41FFE994}"/>
                </a:ext>
              </a:extLst>
            </p:cNvPr>
            <p:cNvSpPr/>
            <p:nvPr/>
          </p:nvSpPr>
          <p:spPr>
            <a:xfrm>
              <a:off x="3030474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70104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70104" y="792480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22">
              <a:extLst>
                <a:ext uri="{FF2B5EF4-FFF2-40B4-BE49-F238E27FC236}">
                  <a16:creationId xmlns:a16="http://schemas.microsoft.com/office/drawing/2014/main" id="{3B2793DE-4BC3-BD8F-45EA-78BDDF1B765B}"/>
                </a:ext>
              </a:extLst>
            </p:cNvPr>
            <p:cNvSpPr/>
            <p:nvPr/>
          </p:nvSpPr>
          <p:spPr>
            <a:xfrm>
              <a:off x="3030474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0" y="792480"/>
                  </a:moveTo>
                  <a:lnTo>
                    <a:pt x="70104" y="792480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23">
              <a:extLst>
                <a:ext uri="{FF2B5EF4-FFF2-40B4-BE49-F238E27FC236}">
                  <a16:creationId xmlns:a16="http://schemas.microsoft.com/office/drawing/2014/main" id="{19979163-6C04-9C60-328E-82C58FBE2193}"/>
                </a:ext>
              </a:extLst>
            </p:cNvPr>
            <p:cNvSpPr/>
            <p:nvPr/>
          </p:nvSpPr>
          <p:spPr>
            <a:xfrm>
              <a:off x="315391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70104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70104" y="684276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24">
              <a:extLst>
                <a:ext uri="{FF2B5EF4-FFF2-40B4-BE49-F238E27FC236}">
                  <a16:creationId xmlns:a16="http://schemas.microsoft.com/office/drawing/2014/main" id="{1427827A-3A3E-CE37-0028-39DC83F121D6}"/>
                </a:ext>
              </a:extLst>
            </p:cNvPr>
            <p:cNvSpPr/>
            <p:nvPr/>
          </p:nvSpPr>
          <p:spPr>
            <a:xfrm>
              <a:off x="315391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0" y="684276"/>
                  </a:moveTo>
                  <a:lnTo>
                    <a:pt x="70104" y="684276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5">
              <a:extLst>
                <a:ext uri="{FF2B5EF4-FFF2-40B4-BE49-F238E27FC236}">
                  <a16:creationId xmlns:a16="http://schemas.microsoft.com/office/drawing/2014/main" id="{AEF9DC44-6FA1-4F1B-E4AF-6842CB88D8CD}"/>
                </a:ext>
              </a:extLst>
            </p:cNvPr>
            <p:cNvSpPr/>
            <p:nvPr/>
          </p:nvSpPr>
          <p:spPr>
            <a:xfrm>
              <a:off x="3277361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70103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70103" y="57607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6">
              <a:extLst>
                <a:ext uri="{FF2B5EF4-FFF2-40B4-BE49-F238E27FC236}">
                  <a16:creationId xmlns:a16="http://schemas.microsoft.com/office/drawing/2014/main" id="{F30C9690-4B92-460C-0645-000FB193BE9E}"/>
                </a:ext>
              </a:extLst>
            </p:cNvPr>
            <p:cNvSpPr/>
            <p:nvPr/>
          </p:nvSpPr>
          <p:spPr>
            <a:xfrm>
              <a:off x="3277361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0" y="576071"/>
                  </a:moveTo>
                  <a:lnTo>
                    <a:pt x="70103" y="57607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7">
              <a:extLst>
                <a:ext uri="{FF2B5EF4-FFF2-40B4-BE49-F238E27FC236}">
                  <a16:creationId xmlns:a16="http://schemas.microsoft.com/office/drawing/2014/main" id="{8E790B98-01A1-9266-BEB4-3E25EA71F96C}"/>
                </a:ext>
              </a:extLst>
            </p:cNvPr>
            <p:cNvSpPr/>
            <p:nvPr/>
          </p:nvSpPr>
          <p:spPr>
            <a:xfrm>
              <a:off x="3402330" y="3679697"/>
              <a:ext cx="68580" cy="467995"/>
            </a:xfrm>
            <a:custGeom>
              <a:avLst/>
              <a:gdLst/>
              <a:ahLst/>
              <a:cxnLst/>
              <a:rect l="l" t="t" r="r" b="b"/>
              <a:pathLst>
                <a:path w="68579" h="467995">
                  <a:moveTo>
                    <a:pt x="68579" y="0"/>
                  </a:moveTo>
                  <a:lnTo>
                    <a:pt x="0" y="0"/>
                  </a:lnTo>
                  <a:lnTo>
                    <a:pt x="0" y="467868"/>
                  </a:lnTo>
                  <a:lnTo>
                    <a:pt x="68579" y="467868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8">
              <a:extLst>
                <a:ext uri="{FF2B5EF4-FFF2-40B4-BE49-F238E27FC236}">
                  <a16:creationId xmlns:a16="http://schemas.microsoft.com/office/drawing/2014/main" id="{38AA5AD4-65F4-20A4-E05B-51A24EE176CF}"/>
                </a:ext>
              </a:extLst>
            </p:cNvPr>
            <p:cNvSpPr/>
            <p:nvPr/>
          </p:nvSpPr>
          <p:spPr>
            <a:xfrm>
              <a:off x="3402330" y="3679697"/>
              <a:ext cx="68580" cy="467995"/>
            </a:xfrm>
            <a:custGeom>
              <a:avLst/>
              <a:gdLst/>
              <a:ahLst/>
              <a:cxnLst/>
              <a:rect l="l" t="t" r="r" b="b"/>
              <a:pathLst>
                <a:path w="68579" h="467995">
                  <a:moveTo>
                    <a:pt x="0" y="467868"/>
                  </a:moveTo>
                  <a:lnTo>
                    <a:pt x="68579" y="467868"/>
                  </a:lnTo>
                  <a:lnTo>
                    <a:pt x="68579" y="0"/>
                  </a:lnTo>
                  <a:lnTo>
                    <a:pt x="0" y="0"/>
                  </a:lnTo>
                  <a:lnTo>
                    <a:pt x="0" y="467868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9">
              <a:extLst>
                <a:ext uri="{FF2B5EF4-FFF2-40B4-BE49-F238E27FC236}">
                  <a16:creationId xmlns:a16="http://schemas.microsoft.com/office/drawing/2014/main" id="{478DFE16-B40E-DC1F-75DF-0B6A7B6C97C3}"/>
                </a:ext>
              </a:extLst>
            </p:cNvPr>
            <p:cNvSpPr/>
            <p:nvPr/>
          </p:nvSpPr>
          <p:spPr>
            <a:xfrm>
              <a:off x="3525774" y="3787901"/>
              <a:ext cx="68580" cy="253365"/>
            </a:xfrm>
            <a:custGeom>
              <a:avLst/>
              <a:gdLst/>
              <a:ahLst/>
              <a:cxnLst/>
              <a:rect l="l" t="t" r="r" b="b"/>
              <a:pathLst>
                <a:path w="68579" h="253364">
                  <a:moveTo>
                    <a:pt x="68579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68579" y="252984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30">
              <a:extLst>
                <a:ext uri="{FF2B5EF4-FFF2-40B4-BE49-F238E27FC236}">
                  <a16:creationId xmlns:a16="http://schemas.microsoft.com/office/drawing/2014/main" id="{533AEB8F-DC4F-989C-54AB-29D6BC65E0DA}"/>
                </a:ext>
              </a:extLst>
            </p:cNvPr>
            <p:cNvSpPr/>
            <p:nvPr/>
          </p:nvSpPr>
          <p:spPr>
            <a:xfrm>
              <a:off x="3525774" y="3787901"/>
              <a:ext cx="68580" cy="253365"/>
            </a:xfrm>
            <a:custGeom>
              <a:avLst/>
              <a:gdLst/>
              <a:ahLst/>
              <a:cxnLst/>
              <a:rect l="l" t="t" r="r" b="b"/>
              <a:pathLst>
                <a:path w="68579" h="253364">
                  <a:moveTo>
                    <a:pt x="0" y="252984"/>
                  </a:moveTo>
                  <a:lnTo>
                    <a:pt x="68579" y="252984"/>
                  </a:lnTo>
                  <a:lnTo>
                    <a:pt x="68579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31">
              <a:extLst>
                <a:ext uri="{FF2B5EF4-FFF2-40B4-BE49-F238E27FC236}">
                  <a16:creationId xmlns:a16="http://schemas.microsoft.com/office/drawing/2014/main" id="{04C466EE-5F33-8620-2E37-32F1907DC3AA}"/>
                </a:ext>
              </a:extLst>
            </p:cNvPr>
            <p:cNvSpPr/>
            <p:nvPr/>
          </p:nvSpPr>
          <p:spPr>
            <a:xfrm>
              <a:off x="4168902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70103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70103" y="792480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32">
              <a:extLst>
                <a:ext uri="{FF2B5EF4-FFF2-40B4-BE49-F238E27FC236}">
                  <a16:creationId xmlns:a16="http://schemas.microsoft.com/office/drawing/2014/main" id="{23DD0DC6-F347-F645-E2F8-A175C4E867F8}"/>
                </a:ext>
              </a:extLst>
            </p:cNvPr>
            <p:cNvSpPr/>
            <p:nvPr/>
          </p:nvSpPr>
          <p:spPr>
            <a:xfrm>
              <a:off x="4168902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0" y="792480"/>
                  </a:moveTo>
                  <a:lnTo>
                    <a:pt x="70103" y="792480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33">
              <a:extLst>
                <a:ext uri="{FF2B5EF4-FFF2-40B4-BE49-F238E27FC236}">
                  <a16:creationId xmlns:a16="http://schemas.microsoft.com/office/drawing/2014/main" id="{534F4605-078F-2DD2-8F07-B787F64FD873}"/>
                </a:ext>
              </a:extLst>
            </p:cNvPr>
            <p:cNvSpPr/>
            <p:nvPr/>
          </p:nvSpPr>
          <p:spPr>
            <a:xfrm>
              <a:off x="404545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70103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70103" y="684276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34">
              <a:extLst>
                <a:ext uri="{FF2B5EF4-FFF2-40B4-BE49-F238E27FC236}">
                  <a16:creationId xmlns:a16="http://schemas.microsoft.com/office/drawing/2014/main" id="{1BAC30D6-7DD8-3BC8-2A6A-E32A4F153282}"/>
                </a:ext>
              </a:extLst>
            </p:cNvPr>
            <p:cNvSpPr/>
            <p:nvPr/>
          </p:nvSpPr>
          <p:spPr>
            <a:xfrm>
              <a:off x="404545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0" y="684276"/>
                  </a:moveTo>
                  <a:lnTo>
                    <a:pt x="70103" y="684276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5">
              <a:extLst>
                <a:ext uri="{FF2B5EF4-FFF2-40B4-BE49-F238E27FC236}">
                  <a16:creationId xmlns:a16="http://schemas.microsoft.com/office/drawing/2014/main" id="{3B6AE2EE-E25F-426D-D66C-4F77358BC4E8}"/>
                </a:ext>
              </a:extLst>
            </p:cNvPr>
            <p:cNvSpPr/>
            <p:nvPr/>
          </p:nvSpPr>
          <p:spPr>
            <a:xfrm>
              <a:off x="3922014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70103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70103" y="57607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6">
              <a:extLst>
                <a:ext uri="{FF2B5EF4-FFF2-40B4-BE49-F238E27FC236}">
                  <a16:creationId xmlns:a16="http://schemas.microsoft.com/office/drawing/2014/main" id="{E02C026D-348A-4709-B691-EF22F12C57C0}"/>
                </a:ext>
              </a:extLst>
            </p:cNvPr>
            <p:cNvSpPr/>
            <p:nvPr/>
          </p:nvSpPr>
          <p:spPr>
            <a:xfrm>
              <a:off x="3922014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0" y="576071"/>
                  </a:moveTo>
                  <a:lnTo>
                    <a:pt x="70103" y="57607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7">
              <a:extLst>
                <a:ext uri="{FF2B5EF4-FFF2-40B4-BE49-F238E27FC236}">
                  <a16:creationId xmlns:a16="http://schemas.microsoft.com/office/drawing/2014/main" id="{BC5AAE9F-D2DF-4620-49E7-E0BDAA661489}"/>
                </a:ext>
              </a:extLst>
            </p:cNvPr>
            <p:cNvSpPr/>
            <p:nvPr/>
          </p:nvSpPr>
          <p:spPr>
            <a:xfrm>
              <a:off x="3798570" y="3679697"/>
              <a:ext cx="70485" cy="467995"/>
            </a:xfrm>
            <a:custGeom>
              <a:avLst/>
              <a:gdLst/>
              <a:ahLst/>
              <a:cxnLst/>
              <a:rect l="l" t="t" r="r" b="b"/>
              <a:pathLst>
                <a:path w="70485" h="467995">
                  <a:moveTo>
                    <a:pt x="70103" y="0"/>
                  </a:moveTo>
                  <a:lnTo>
                    <a:pt x="0" y="0"/>
                  </a:lnTo>
                  <a:lnTo>
                    <a:pt x="0" y="467868"/>
                  </a:lnTo>
                  <a:lnTo>
                    <a:pt x="70103" y="467868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8">
              <a:extLst>
                <a:ext uri="{FF2B5EF4-FFF2-40B4-BE49-F238E27FC236}">
                  <a16:creationId xmlns:a16="http://schemas.microsoft.com/office/drawing/2014/main" id="{5CF6065F-A376-B799-57DE-00061B421CA0}"/>
                </a:ext>
              </a:extLst>
            </p:cNvPr>
            <p:cNvSpPr/>
            <p:nvPr/>
          </p:nvSpPr>
          <p:spPr>
            <a:xfrm>
              <a:off x="3798570" y="3679697"/>
              <a:ext cx="70485" cy="467995"/>
            </a:xfrm>
            <a:custGeom>
              <a:avLst/>
              <a:gdLst/>
              <a:ahLst/>
              <a:cxnLst/>
              <a:rect l="l" t="t" r="r" b="b"/>
              <a:pathLst>
                <a:path w="70485" h="467995">
                  <a:moveTo>
                    <a:pt x="0" y="467868"/>
                  </a:moveTo>
                  <a:lnTo>
                    <a:pt x="70103" y="467868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467868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9">
              <a:extLst>
                <a:ext uri="{FF2B5EF4-FFF2-40B4-BE49-F238E27FC236}">
                  <a16:creationId xmlns:a16="http://schemas.microsoft.com/office/drawing/2014/main" id="{58C5B85E-6C7F-F8E8-FBA8-1E4999BD3865}"/>
                </a:ext>
              </a:extLst>
            </p:cNvPr>
            <p:cNvSpPr/>
            <p:nvPr/>
          </p:nvSpPr>
          <p:spPr>
            <a:xfrm>
              <a:off x="3675126" y="3787901"/>
              <a:ext cx="70485" cy="253365"/>
            </a:xfrm>
            <a:custGeom>
              <a:avLst/>
              <a:gdLst/>
              <a:ahLst/>
              <a:cxnLst/>
              <a:rect l="l" t="t" r="r" b="b"/>
              <a:pathLst>
                <a:path w="70485" h="253364">
                  <a:moveTo>
                    <a:pt x="70103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70103" y="25298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40">
              <a:extLst>
                <a:ext uri="{FF2B5EF4-FFF2-40B4-BE49-F238E27FC236}">
                  <a16:creationId xmlns:a16="http://schemas.microsoft.com/office/drawing/2014/main" id="{ECD3ED3B-4899-A907-8797-0058163DD5C0}"/>
                </a:ext>
              </a:extLst>
            </p:cNvPr>
            <p:cNvSpPr/>
            <p:nvPr/>
          </p:nvSpPr>
          <p:spPr>
            <a:xfrm>
              <a:off x="3675126" y="3787901"/>
              <a:ext cx="70485" cy="253365"/>
            </a:xfrm>
            <a:custGeom>
              <a:avLst/>
              <a:gdLst/>
              <a:ahLst/>
              <a:cxnLst/>
              <a:rect l="l" t="t" r="r" b="b"/>
              <a:pathLst>
                <a:path w="70485" h="253364">
                  <a:moveTo>
                    <a:pt x="0" y="252984"/>
                  </a:moveTo>
                  <a:lnTo>
                    <a:pt x="70103" y="25298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41">
              <a:extLst>
                <a:ext uri="{FF2B5EF4-FFF2-40B4-BE49-F238E27FC236}">
                  <a16:creationId xmlns:a16="http://schemas.microsoft.com/office/drawing/2014/main" id="{999571E2-261B-559A-2011-AD0E35D9173B}"/>
                </a:ext>
              </a:extLst>
            </p:cNvPr>
            <p:cNvSpPr/>
            <p:nvPr/>
          </p:nvSpPr>
          <p:spPr>
            <a:xfrm>
              <a:off x="6552438" y="3434333"/>
              <a:ext cx="981075" cy="222885"/>
            </a:xfrm>
            <a:custGeom>
              <a:avLst/>
              <a:gdLst/>
              <a:ahLst/>
              <a:cxnLst/>
              <a:rect l="l" t="t" r="r" b="b"/>
              <a:pathLst>
                <a:path w="981075" h="222885">
                  <a:moveTo>
                    <a:pt x="733933" y="182880"/>
                  </a:moveTo>
                  <a:lnTo>
                    <a:pt x="716356" y="174498"/>
                  </a:lnTo>
                  <a:lnTo>
                    <a:pt x="656971" y="146177"/>
                  </a:lnTo>
                  <a:lnTo>
                    <a:pt x="657491" y="174739"/>
                  </a:lnTo>
                  <a:lnTo>
                    <a:pt x="245237" y="182499"/>
                  </a:lnTo>
                  <a:lnTo>
                    <a:pt x="245491" y="201549"/>
                  </a:lnTo>
                  <a:lnTo>
                    <a:pt x="657834" y="193789"/>
                  </a:lnTo>
                  <a:lnTo>
                    <a:pt x="658368" y="222377"/>
                  </a:lnTo>
                  <a:lnTo>
                    <a:pt x="733933" y="182880"/>
                  </a:lnTo>
                  <a:close/>
                </a:path>
                <a:path w="981075" h="222885">
                  <a:moveTo>
                    <a:pt x="851916" y="109728"/>
                  </a:moveTo>
                  <a:lnTo>
                    <a:pt x="832866" y="100203"/>
                  </a:lnTo>
                  <a:lnTo>
                    <a:pt x="775716" y="71628"/>
                  </a:lnTo>
                  <a:lnTo>
                    <a:pt x="775716" y="100203"/>
                  </a:lnTo>
                  <a:lnTo>
                    <a:pt x="128016" y="100203"/>
                  </a:lnTo>
                  <a:lnTo>
                    <a:pt x="128016" y="119253"/>
                  </a:lnTo>
                  <a:lnTo>
                    <a:pt x="775716" y="119253"/>
                  </a:lnTo>
                  <a:lnTo>
                    <a:pt x="775716" y="147828"/>
                  </a:lnTo>
                  <a:lnTo>
                    <a:pt x="832866" y="119253"/>
                  </a:lnTo>
                  <a:lnTo>
                    <a:pt x="851916" y="109728"/>
                  </a:lnTo>
                  <a:close/>
                </a:path>
                <a:path w="981075" h="222885">
                  <a:moveTo>
                    <a:pt x="980567" y="38100"/>
                  </a:moveTo>
                  <a:lnTo>
                    <a:pt x="961517" y="28575"/>
                  </a:lnTo>
                  <a:lnTo>
                    <a:pt x="904367" y="0"/>
                  </a:lnTo>
                  <a:lnTo>
                    <a:pt x="904367" y="28575"/>
                  </a:lnTo>
                  <a:lnTo>
                    <a:pt x="0" y="28575"/>
                  </a:lnTo>
                  <a:lnTo>
                    <a:pt x="0" y="47625"/>
                  </a:lnTo>
                  <a:lnTo>
                    <a:pt x="904367" y="47625"/>
                  </a:lnTo>
                  <a:lnTo>
                    <a:pt x="904367" y="76200"/>
                  </a:lnTo>
                  <a:lnTo>
                    <a:pt x="961517" y="47625"/>
                  </a:lnTo>
                  <a:lnTo>
                    <a:pt x="980567" y="3810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42">
              <a:extLst>
                <a:ext uri="{FF2B5EF4-FFF2-40B4-BE49-F238E27FC236}">
                  <a16:creationId xmlns:a16="http://schemas.microsoft.com/office/drawing/2014/main" id="{C80A764C-06E2-EE20-816A-E3A2634F058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6232" y="3663314"/>
              <a:ext cx="211963" cy="76073"/>
            </a:xfrm>
            <a:prstGeom prst="rect">
              <a:avLst/>
            </a:prstGeom>
          </p:spPr>
        </p:pic>
        <p:sp>
          <p:nvSpPr>
            <p:cNvPr id="144" name="object 43">
              <a:extLst>
                <a:ext uri="{FF2B5EF4-FFF2-40B4-BE49-F238E27FC236}">
                  <a16:creationId xmlns:a16="http://schemas.microsoft.com/office/drawing/2014/main" id="{951D68EC-953B-FE6A-D166-9DD148EB4267}"/>
                </a:ext>
              </a:extLst>
            </p:cNvPr>
            <p:cNvSpPr/>
            <p:nvPr/>
          </p:nvSpPr>
          <p:spPr>
            <a:xfrm>
              <a:off x="6438138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70104" y="0"/>
                  </a:moveTo>
                  <a:lnTo>
                    <a:pt x="0" y="0"/>
                  </a:lnTo>
                  <a:lnTo>
                    <a:pt x="0" y="867156"/>
                  </a:lnTo>
                  <a:lnTo>
                    <a:pt x="70104" y="867156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44">
              <a:extLst>
                <a:ext uri="{FF2B5EF4-FFF2-40B4-BE49-F238E27FC236}">
                  <a16:creationId xmlns:a16="http://schemas.microsoft.com/office/drawing/2014/main" id="{26246AB4-585A-7906-CA3A-74356AEF157A}"/>
                </a:ext>
              </a:extLst>
            </p:cNvPr>
            <p:cNvSpPr/>
            <p:nvPr/>
          </p:nvSpPr>
          <p:spPr>
            <a:xfrm>
              <a:off x="6438138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0" y="867156"/>
                  </a:moveTo>
                  <a:lnTo>
                    <a:pt x="70104" y="867156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867156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45">
              <a:extLst>
                <a:ext uri="{FF2B5EF4-FFF2-40B4-BE49-F238E27FC236}">
                  <a16:creationId xmlns:a16="http://schemas.microsoft.com/office/drawing/2014/main" id="{3E65E840-7A54-B3E9-D4D3-1C092AA48BF1}"/>
                </a:ext>
              </a:extLst>
            </p:cNvPr>
            <p:cNvSpPr/>
            <p:nvPr/>
          </p:nvSpPr>
          <p:spPr>
            <a:xfrm>
              <a:off x="656158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70103" y="0"/>
                  </a:moveTo>
                  <a:lnTo>
                    <a:pt x="0" y="0"/>
                  </a:lnTo>
                  <a:lnTo>
                    <a:pt x="0" y="748283"/>
                  </a:lnTo>
                  <a:lnTo>
                    <a:pt x="70103" y="74828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46">
              <a:extLst>
                <a:ext uri="{FF2B5EF4-FFF2-40B4-BE49-F238E27FC236}">
                  <a16:creationId xmlns:a16="http://schemas.microsoft.com/office/drawing/2014/main" id="{4624DD0C-328E-160B-26BA-D63027A2FEA6}"/>
                </a:ext>
              </a:extLst>
            </p:cNvPr>
            <p:cNvSpPr/>
            <p:nvPr/>
          </p:nvSpPr>
          <p:spPr>
            <a:xfrm>
              <a:off x="656158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0" y="748283"/>
                  </a:moveTo>
                  <a:lnTo>
                    <a:pt x="70103" y="748283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48283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47">
              <a:extLst>
                <a:ext uri="{FF2B5EF4-FFF2-40B4-BE49-F238E27FC236}">
                  <a16:creationId xmlns:a16="http://schemas.microsoft.com/office/drawing/2014/main" id="{7AF5D1D4-F915-A12D-1286-282390AE7690}"/>
                </a:ext>
              </a:extLst>
            </p:cNvPr>
            <p:cNvSpPr/>
            <p:nvPr/>
          </p:nvSpPr>
          <p:spPr>
            <a:xfrm>
              <a:off x="6685026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70103" y="0"/>
                  </a:moveTo>
                  <a:lnTo>
                    <a:pt x="0" y="0"/>
                  </a:lnTo>
                  <a:lnTo>
                    <a:pt x="0" y="629411"/>
                  </a:lnTo>
                  <a:lnTo>
                    <a:pt x="70103" y="62941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48">
              <a:extLst>
                <a:ext uri="{FF2B5EF4-FFF2-40B4-BE49-F238E27FC236}">
                  <a16:creationId xmlns:a16="http://schemas.microsoft.com/office/drawing/2014/main" id="{62419BA1-AA49-A7A1-D7AF-DBAFCE5F4B69}"/>
                </a:ext>
              </a:extLst>
            </p:cNvPr>
            <p:cNvSpPr/>
            <p:nvPr/>
          </p:nvSpPr>
          <p:spPr>
            <a:xfrm>
              <a:off x="6685026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0" y="629411"/>
                  </a:moveTo>
                  <a:lnTo>
                    <a:pt x="70103" y="62941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29411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49">
              <a:extLst>
                <a:ext uri="{FF2B5EF4-FFF2-40B4-BE49-F238E27FC236}">
                  <a16:creationId xmlns:a16="http://schemas.microsoft.com/office/drawing/2014/main" id="{26841E5D-D2E4-69C5-E70D-01D6B7AD077F}"/>
                </a:ext>
              </a:extLst>
            </p:cNvPr>
            <p:cNvSpPr/>
            <p:nvPr/>
          </p:nvSpPr>
          <p:spPr>
            <a:xfrm>
              <a:off x="6808470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70103" y="0"/>
                  </a:moveTo>
                  <a:lnTo>
                    <a:pt x="0" y="0"/>
                  </a:lnTo>
                  <a:lnTo>
                    <a:pt x="0" y="512064"/>
                  </a:lnTo>
                  <a:lnTo>
                    <a:pt x="70103" y="51206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50">
              <a:extLst>
                <a:ext uri="{FF2B5EF4-FFF2-40B4-BE49-F238E27FC236}">
                  <a16:creationId xmlns:a16="http://schemas.microsoft.com/office/drawing/2014/main" id="{C9707F38-9855-3EDE-842E-B8B982BE35AB}"/>
                </a:ext>
              </a:extLst>
            </p:cNvPr>
            <p:cNvSpPr/>
            <p:nvPr/>
          </p:nvSpPr>
          <p:spPr>
            <a:xfrm>
              <a:off x="6808470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0" y="512064"/>
                  </a:moveTo>
                  <a:lnTo>
                    <a:pt x="70103" y="51206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1206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51">
              <a:extLst>
                <a:ext uri="{FF2B5EF4-FFF2-40B4-BE49-F238E27FC236}">
                  <a16:creationId xmlns:a16="http://schemas.microsoft.com/office/drawing/2014/main" id="{D26ACB6B-7460-9141-971C-8805E8A4C05E}"/>
                </a:ext>
              </a:extLst>
            </p:cNvPr>
            <p:cNvSpPr/>
            <p:nvPr/>
          </p:nvSpPr>
          <p:spPr>
            <a:xfrm>
              <a:off x="6931914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70103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70103" y="27584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52">
              <a:extLst>
                <a:ext uri="{FF2B5EF4-FFF2-40B4-BE49-F238E27FC236}">
                  <a16:creationId xmlns:a16="http://schemas.microsoft.com/office/drawing/2014/main" id="{212A9951-DB62-6A99-8B14-7CDB10E8801D}"/>
                </a:ext>
              </a:extLst>
            </p:cNvPr>
            <p:cNvSpPr/>
            <p:nvPr/>
          </p:nvSpPr>
          <p:spPr>
            <a:xfrm>
              <a:off x="6931914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0" y="275844"/>
                  </a:moveTo>
                  <a:lnTo>
                    <a:pt x="70103" y="27584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53">
              <a:extLst>
                <a:ext uri="{FF2B5EF4-FFF2-40B4-BE49-F238E27FC236}">
                  <a16:creationId xmlns:a16="http://schemas.microsoft.com/office/drawing/2014/main" id="{DE8D1DC0-E805-A684-8A6B-AF745D012AF2}"/>
                </a:ext>
              </a:extLst>
            </p:cNvPr>
            <p:cNvSpPr/>
            <p:nvPr/>
          </p:nvSpPr>
          <p:spPr>
            <a:xfrm>
              <a:off x="7576566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70103" y="0"/>
                  </a:moveTo>
                  <a:lnTo>
                    <a:pt x="0" y="0"/>
                  </a:lnTo>
                  <a:lnTo>
                    <a:pt x="0" y="867156"/>
                  </a:lnTo>
                  <a:lnTo>
                    <a:pt x="70103" y="867156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54">
              <a:extLst>
                <a:ext uri="{FF2B5EF4-FFF2-40B4-BE49-F238E27FC236}">
                  <a16:creationId xmlns:a16="http://schemas.microsoft.com/office/drawing/2014/main" id="{F6A20717-A66D-3D7D-A388-28410C187DBF}"/>
                </a:ext>
              </a:extLst>
            </p:cNvPr>
            <p:cNvSpPr/>
            <p:nvPr/>
          </p:nvSpPr>
          <p:spPr>
            <a:xfrm>
              <a:off x="7576566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0" y="867156"/>
                  </a:moveTo>
                  <a:lnTo>
                    <a:pt x="70103" y="867156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867156"/>
                  </a:lnTo>
                  <a:close/>
                </a:path>
              </a:pathLst>
            </a:custGeom>
            <a:ln w="1904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55">
              <a:extLst>
                <a:ext uri="{FF2B5EF4-FFF2-40B4-BE49-F238E27FC236}">
                  <a16:creationId xmlns:a16="http://schemas.microsoft.com/office/drawing/2014/main" id="{C5036693-87AD-A96D-BEC3-B3615F9AFC8D}"/>
                </a:ext>
              </a:extLst>
            </p:cNvPr>
            <p:cNvSpPr/>
            <p:nvPr/>
          </p:nvSpPr>
          <p:spPr>
            <a:xfrm>
              <a:off x="745312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70103" y="0"/>
                  </a:moveTo>
                  <a:lnTo>
                    <a:pt x="0" y="0"/>
                  </a:lnTo>
                  <a:lnTo>
                    <a:pt x="0" y="748283"/>
                  </a:lnTo>
                  <a:lnTo>
                    <a:pt x="70103" y="74828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56">
              <a:extLst>
                <a:ext uri="{FF2B5EF4-FFF2-40B4-BE49-F238E27FC236}">
                  <a16:creationId xmlns:a16="http://schemas.microsoft.com/office/drawing/2014/main" id="{66FF269F-A8AE-BBB7-1BAE-3409FCA858B7}"/>
                </a:ext>
              </a:extLst>
            </p:cNvPr>
            <p:cNvSpPr/>
            <p:nvPr/>
          </p:nvSpPr>
          <p:spPr>
            <a:xfrm>
              <a:off x="745312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0" y="748283"/>
                  </a:moveTo>
                  <a:lnTo>
                    <a:pt x="70103" y="748283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48283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57">
              <a:extLst>
                <a:ext uri="{FF2B5EF4-FFF2-40B4-BE49-F238E27FC236}">
                  <a16:creationId xmlns:a16="http://schemas.microsoft.com/office/drawing/2014/main" id="{F2596644-08E0-22AC-A6E5-DF5BFB28599B}"/>
                </a:ext>
              </a:extLst>
            </p:cNvPr>
            <p:cNvSpPr/>
            <p:nvPr/>
          </p:nvSpPr>
          <p:spPr>
            <a:xfrm>
              <a:off x="7329678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70103" y="0"/>
                  </a:moveTo>
                  <a:lnTo>
                    <a:pt x="0" y="0"/>
                  </a:lnTo>
                  <a:lnTo>
                    <a:pt x="0" y="629411"/>
                  </a:lnTo>
                  <a:lnTo>
                    <a:pt x="70103" y="62941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58">
              <a:extLst>
                <a:ext uri="{FF2B5EF4-FFF2-40B4-BE49-F238E27FC236}">
                  <a16:creationId xmlns:a16="http://schemas.microsoft.com/office/drawing/2014/main" id="{D9437E5F-AE68-4D3F-8116-44D64A5E5FBB}"/>
                </a:ext>
              </a:extLst>
            </p:cNvPr>
            <p:cNvSpPr/>
            <p:nvPr/>
          </p:nvSpPr>
          <p:spPr>
            <a:xfrm>
              <a:off x="7329678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0" y="629411"/>
                  </a:moveTo>
                  <a:lnTo>
                    <a:pt x="70103" y="62941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29411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59">
              <a:extLst>
                <a:ext uri="{FF2B5EF4-FFF2-40B4-BE49-F238E27FC236}">
                  <a16:creationId xmlns:a16="http://schemas.microsoft.com/office/drawing/2014/main" id="{BDB96239-B22A-0D3E-5E6B-A3A9045389F6}"/>
                </a:ext>
              </a:extLst>
            </p:cNvPr>
            <p:cNvSpPr/>
            <p:nvPr/>
          </p:nvSpPr>
          <p:spPr>
            <a:xfrm>
              <a:off x="7206234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70103" y="0"/>
                  </a:moveTo>
                  <a:lnTo>
                    <a:pt x="0" y="0"/>
                  </a:lnTo>
                  <a:lnTo>
                    <a:pt x="0" y="512064"/>
                  </a:lnTo>
                  <a:lnTo>
                    <a:pt x="70103" y="51206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60">
              <a:extLst>
                <a:ext uri="{FF2B5EF4-FFF2-40B4-BE49-F238E27FC236}">
                  <a16:creationId xmlns:a16="http://schemas.microsoft.com/office/drawing/2014/main" id="{830E3587-989B-5A24-EF9F-5677B425C6AC}"/>
                </a:ext>
              </a:extLst>
            </p:cNvPr>
            <p:cNvSpPr/>
            <p:nvPr/>
          </p:nvSpPr>
          <p:spPr>
            <a:xfrm>
              <a:off x="7206234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0" y="512064"/>
                  </a:moveTo>
                  <a:lnTo>
                    <a:pt x="70103" y="51206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1206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61">
              <a:extLst>
                <a:ext uri="{FF2B5EF4-FFF2-40B4-BE49-F238E27FC236}">
                  <a16:creationId xmlns:a16="http://schemas.microsoft.com/office/drawing/2014/main" id="{044DCF73-7DE4-87E0-878B-8D41703A96BF}"/>
                </a:ext>
              </a:extLst>
            </p:cNvPr>
            <p:cNvSpPr/>
            <p:nvPr/>
          </p:nvSpPr>
          <p:spPr>
            <a:xfrm>
              <a:off x="7082790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70103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70103" y="27584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62">
              <a:extLst>
                <a:ext uri="{FF2B5EF4-FFF2-40B4-BE49-F238E27FC236}">
                  <a16:creationId xmlns:a16="http://schemas.microsoft.com/office/drawing/2014/main" id="{456BAA07-6CE7-1320-546F-476878B87915}"/>
                </a:ext>
              </a:extLst>
            </p:cNvPr>
            <p:cNvSpPr/>
            <p:nvPr/>
          </p:nvSpPr>
          <p:spPr>
            <a:xfrm>
              <a:off x="7082790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0" y="275844"/>
                  </a:moveTo>
                  <a:lnTo>
                    <a:pt x="70103" y="27584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4" name="object 66">
            <a:extLst>
              <a:ext uri="{FF2B5EF4-FFF2-40B4-BE49-F238E27FC236}">
                <a16:creationId xmlns:a16="http://schemas.microsoft.com/office/drawing/2014/main" id="{14FAA161-6F57-D865-0943-00FA30279655}"/>
              </a:ext>
            </a:extLst>
          </p:cNvPr>
          <p:cNvSpPr txBox="1"/>
          <p:nvPr/>
        </p:nvSpPr>
        <p:spPr>
          <a:xfrm>
            <a:off x="10261092" y="3713988"/>
            <a:ext cx="294640" cy="3994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9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20"/>
              </a:spcBef>
            </a:pPr>
            <a:r>
              <a:rPr sz="2000" spc="-50" dirty="0">
                <a:solidFill>
                  <a:srgbClr val="404040"/>
                </a:solidFill>
                <a:latin typeface="Symbola"/>
                <a:cs typeface="Symbola"/>
              </a:rPr>
              <a:t>η</a:t>
            </a:r>
            <a:endParaRPr sz="2000">
              <a:latin typeface="Symbola"/>
              <a:cs typeface="Symbola"/>
            </a:endParaRPr>
          </a:p>
        </p:txBody>
      </p:sp>
      <p:grpSp>
        <p:nvGrpSpPr>
          <p:cNvPr id="165" name="object 67">
            <a:extLst>
              <a:ext uri="{FF2B5EF4-FFF2-40B4-BE49-F238E27FC236}">
                <a16:creationId xmlns:a16="http://schemas.microsoft.com/office/drawing/2014/main" id="{04583A59-6198-C83C-772A-0EE2DEA1874E}"/>
              </a:ext>
            </a:extLst>
          </p:cNvPr>
          <p:cNvGrpSpPr/>
          <p:nvPr/>
        </p:nvGrpSpPr>
        <p:grpSpPr>
          <a:xfrm>
            <a:off x="2812542" y="3871467"/>
            <a:ext cx="7428610" cy="85725"/>
            <a:chOff x="2812542" y="3871467"/>
            <a:chExt cx="7428610" cy="85725"/>
          </a:xfrm>
        </p:grpSpPr>
        <p:pic>
          <p:nvPicPr>
            <p:cNvPr id="166" name="object 68">
              <a:extLst>
                <a:ext uri="{FF2B5EF4-FFF2-40B4-BE49-F238E27FC236}">
                  <a16:creationId xmlns:a16="http://schemas.microsoft.com/office/drawing/2014/main" id="{1B9AEAE1-4993-EF1D-54F9-661739C7D79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2542" y="3871467"/>
              <a:ext cx="198755" cy="85725"/>
            </a:xfrm>
            <a:prstGeom prst="rect">
              <a:avLst/>
            </a:prstGeom>
          </p:spPr>
        </p:pic>
        <p:pic>
          <p:nvPicPr>
            <p:cNvPr id="167" name="object 70">
              <a:extLst>
                <a:ext uri="{FF2B5EF4-FFF2-40B4-BE49-F238E27FC236}">
                  <a16:creationId xmlns:a16="http://schemas.microsoft.com/office/drawing/2014/main" id="{21EFE1EE-2547-B8FB-7A1D-2C4D42B60D7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66994" y="3871467"/>
              <a:ext cx="198754" cy="85725"/>
            </a:xfrm>
            <a:prstGeom prst="rect">
              <a:avLst/>
            </a:prstGeom>
          </p:spPr>
        </p:pic>
        <p:pic>
          <p:nvPicPr>
            <p:cNvPr id="168" name="object 71">
              <a:extLst>
                <a:ext uri="{FF2B5EF4-FFF2-40B4-BE49-F238E27FC236}">
                  <a16:creationId xmlns:a16="http://schemas.microsoft.com/office/drawing/2014/main" id="{C24B64DF-9AF6-F9D5-9CA9-5842C0974AE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58818" y="3871467"/>
              <a:ext cx="198755" cy="85725"/>
            </a:xfrm>
            <a:prstGeom prst="rect">
              <a:avLst/>
            </a:prstGeom>
          </p:spPr>
        </p:pic>
        <p:pic>
          <p:nvPicPr>
            <p:cNvPr id="169" name="object 72">
              <a:extLst>
                <a:ext uri="{FF2B5EF4-FFF2-40B4-BE49-F238E27FC236}">
                  <a16:creationId xmlns:a16="http://schemas.microsoft.com/office/drawing/2014/main" id="{717ABFEF-28D5-1B7B-849E-1207B5856540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66482" y="3871467"/>
              <a:ext cx="198754" cy="85725"/>
            </a:xfrm>
            <a:prstGeom prst="rect">
              <a:avLst/>
            </a:prstGeom>
          </p:spPr>
        </p:pic>
        <p:pic>
          <p:nvPicPr>
            <p:cNvPr id="170" name="object 73">
              <a:extLst>
                <a:ext uri="{FF2B5EF4-FFF2-40B4-BE49-F238E27FC236}">
                  <a16:creationId xmlns:a16="http://schemas.microsoft.com/office/drawing/2014/main" id="{CC62C092-9E44-5C5F-262D-D89E6BA426C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2654" y="3871467"/>
              <a:ext cx="198754" cy="85725"/>
            </a:xfrm>
            <a:prstGeom prst="rect">
              <a:avLst/>
            </a:prstGeom>
          </p:spPr>
        </p:pic>
        <p:pic>
          <p:nvPicPr>
            <p:cNvPr id="171" name="object 74">
              <a:extLst>
                <a:ext uri="{FF2B5EF4-FFF2-40B4-BE49-F238E27FC236}">
                  <a16:creationId xmlns:a16="http://schemas.microsoft.com/office/drawing/2014/main" id="{BDBC7DB8-2662-70B9-D4F5-DE108A0C063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42525" y="3871467"/>
              <a:ext cx="198754" cy="85725"/>
            </a:xfrm>
            <a:prstGeom prst="rect">
              <a:avLst/>
            </a:prstGeom>
          </p:spPr>
        </p:pic>
        <p:pic>
          <p:nvPicPr>
            <p:cNvPr id="172" name="object 75">
              <a:extLst>
                <a:ext uri="{FF2B5EF4-FFF2-40B4-BE49-F238E27FC236}">
                  <a16:creationId xmlns:a16="http://schemas.microsoft.com/office/drawing/2014/main" id="{36180FC9-B5F3-2C5A-BA19-0468FAFCCC6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42398" y="3871467"/>
              <a:ext cx="198754" cy="85725"/>
            </a:xfrm>
            <a:prstGeom prst="rect">
              <a:avLst/>
            </a:prstGeom>
          </p:spPr>
        </p:pic>
        <p:pic>
          <p:nvPicPr>
            <p:cNvPr id="173" name="object 76">
              <a:extLst>
                <a:ext uri="{FF2B5EF4-FFF2-40B4-BE49-F238E27FC236}">
                  <a16:creationId xmlns:a16="http://schemas.microsoft.com/office/drawing/2014/main" id="{9010E357-F419-FCC4-48B2-DDA641A64F3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8682" y="3871467"/>
              <a:ext cx="198754" cy="85725"/>
            </a:xfrm>
            <a:prstGeom prst="rect">
              <a:avLst/>
            </a:prstGeom>
          </p:spPr>
        </p:pic>
      </p:grpSp>
      <p:sp>
        <p:nvSpPr>
          <p:cNvPr id="174" name="object 77">
            <a:extLst>
              <a:ext uri="{FF2B5EF4-FFF2-40B4-BE49-F238E27FC236}">
                <a16:creationId xmlns:a16="http://schemas.microsoft.com/office/drawing/2014/main" id="{B88751AD-B592-15A5-F8BD-E3A10A39FEE3}"/>
              </a:ext>
            </a:extLst>
          </p:cNvPr>
          <p:cNvSpPr txBox="1"/>
          <p:nvPr/>
        </p:nvSpPr>
        <p:spPr>
          <a:xfrm>
            <a:off x="4889627" y="4618101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30" baseline="11574" dirty="0">
                <a:solidFill>
                  <a:srgbClr val="404040"/>
                </a:solidFill>
                <a:latin typeface="Symbola"/>
                <a:cs typeface="Symbola"/>
              </a:rPr>
              <a:t>𝐿</a:t>
            </a:r>
            <a:r>
              <a:rPr sz="850" spc="-20" dirty="0">
                <a:solidFill>
                  <a:srgbClr val="404040"/>
                </a:solidFill>
                <a:latin typeface="Symbola"/>
                <a:cs typeface="Symbola"/>
              </a:rPr>
              <a:t>𝑟𝑒𝑐</a:t>
            </a:r>
            <a:endParaRPr sz="850">
              <a:latin typeface="Symbola"/>
              <a:cs typeface="Symbola"/>
            </a:endParaRPr>
          </a:p>
        </p:txBody>
      </p:sp>
      <p:grpSp>
        <p:nvGrpSpPr>
          <p:cNvPr id="175" name="object 78">
            <a:extLst>
              <a:ext uri="{FF2B5EF4-FFF2-40B4-BE49-F238E27FC236}">
                <a16:creationId xmlns:a16="http://schemas.microsoft.com/office/drawing/2014/main" id="{8925422E-8134-4C77-5C7A-EEB851020E53}"/>
              </a:ext>
            </a:extLst>
          </p:cNvPr>
          <p:cNvGrpSpPr/>
          <p:nvPr/>
        </p:nvGrpSpPr>
        <p:grpSpPr>
          <a:xfrm>
            <a:off x="5019040" y="4495038"/>
            <a:ext cx="85725" cy="666115"/>
            <a:chOff x="5019040" y="4495038"/>
            <a:chExt cx="85725" cy="666115"/>
          </a:xfrm>
        </p:grpSpPr>
        <p:sp>
          <p:nvSpPr>
            <p:cNvPr id="176" name="object 79">
              <a:extLst>
                <a:ext uri="{FF2B5EF4-FFF2-40B4-BE49-F238E27FC236}">
                  <a16:creationId xmlns:a16="http://schemas.microsoft.com/office/drawing/2014/main" id="{B80BD4A1-0DC1-0344-C5BF-1B4139391F15}"/>
                </a:ext>
              </a:extLst>
            </p:cNvPr>
            <p:cNvSpPr/>
            <p:nvPr/>
          </p:nvSpPr>
          <p:spPr>
            <a:xfrm>
              <a:off x="5019040" y="4842510"/>
              <a:ext cx="85725" cy="318770"/>
            </a:xfrm>
            <a:custGeom>
              <a:avLst/>
              <a:gdLst/>
              <a:ahLst/>
              <a:cxnLst/>
              <a:rect l="l" t="t" r="r" b="b"/>
              <a:pathLst>
                <a:path w="85725" h="318770">
                  <a:moveTo>
                    <a:pt x="57150" y="71500"/>
                  </a:moveTo>
                  <a:lnTo>
                    <a:pt x="28575" y="71500"/>
                  </a:lnTo>
                  <a:lnTo>
                    <a:pt x="28575" y="318388"/>
                  </a:lnTo>
                  <a:lnTo>
                    <a:pt x="57150" y="318388"/>
                  </a:lnTo>
                  <a:lnTo>
                    <a:pt x="57150" y="71500"/>
                  </a:lnTo>
                  <a:close/>
                </a:path>
                <a:path w="85725" h="318770">
                  <a:moveTo>
                    <a:pt x="42925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500"/>
                  </a:lnTo>
                  <a:lnTo>
                    <a:pt x="78623" y="71500"/>
                  </a:lnTo>
                  <a:lnTo>
                    <a:pt x="42925" y="0"/>
                  </a:lnTo>
                  <a:close/>
                </a:path>
                <a:path w="85725" h="318770">
                  <a:moveTo>
                    <a:pt x="78623" y="71500"/>
                  </a:moveTo>
                  <a:lnTo>
                    <a:pt x="57150" y="71500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623" y="715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7" name="object 80">
              <a:extLst>
                <a:ext uri="{FF2B5EF4-FFF2-40B4-BE49-F238E27FC236}">
                  <a16:creationId xmlns:a16="http://schemas.microsoft.com/office/drawing/2014/main" id="{CBA8968F-8070-5EEF-ABF7-90C63E14759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9040" y="4495038"/>
              <a:ext cx="85725" cy="173862"/>
            </a:xfrm>
            <a:prstGeom prst="rect">
              <a:avLst/>
            </a:prstGeom>
          </p:spPr>
        </p:pic>
      </p:grpSp>
      <p:sp>
        <p:nvSpPr>
          <p:cNvPr id="178" name="object 81">
            <a:extLst>
              <a:ext uri="{FF2B5EF4-FFF2-40B4-BE49-F238E27FC236}">
                <a16:creationId xmlns:a16="http://schemas.microsoft.com/office/drawing/2014/main" id="{ACA28D01-E6BE-A76B-8AAF-45C0EE878647}"/>
              </a:ext>
            </a:extLst>
          </p:cNvPr>
          <p:cNvSpPr txBox="1"/>
          <p:nvPr/>
        </p:nvSpPr>
        <p:spPr>
          <a:xfrm>
            <a:off x="8264017" y="4594097"/>
            <a:ext cx="446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89" baseline="11574" dirty="0">
                <a:solidFill>
                  <a:srgbClr val="404040"/>
                </a:solidFill>
                <a:latin typeface="Symbola"/>
                <a:cs typeface="Symbola"/>
              </a:rPr>
              <a:t>𝐿</a:t>
            </a:r>
            <a:r>
              <a:rPr sz="850" spc="60" dirty="0">
                <a:solidFill>
                  <a:srgbClr val="404040"/>
                </a:solidFill>
                <a:latin typeface="Symbola"/>
                <a:cs typeface="Symbola"/>
              </a:rPr>
              <a:t>𝑓𝑜𝑐𝑎𝑙</a:t>
            </a:r>
            <a:endParaRPr sz="850">
              <a:latin typeface="Symbola"/>
              <a:cs typeface="Symbola"/>
            </a:endParaRPr>
          </a:p>
        </p:txBody>
      </p:sp>
      <p:grpSp>
        <p:nvGrpSpPr>
          <p:cNvPr id="179" name="object 82">
            <a:extLst>
              <a:ext uri="{FF2B5EF4-FFF2-40B4-BE49-F238E27FC236}">
                <a16:creationId xmlns:a16="http://schemas.microsoft.com/office/drawing/2014/main" id="{9A9D4AFA-6BF7-227A-CC4F-28EC3B180875}"/>
              </a:ext>
            </a:extLst>
          </p:cNvPr>
          <p:cNvGrpSpPr/>
          <p:nvPr/>
        </p:nvGrpSpPr>
        <p:grpSpPr>
          <a:xfrm>
            <a:off x="3040760" y="4481321"/>
            <a:ext cx="5456555" cy="1464945"/>
            <a:chOff x="3040760" y="4481321"/>
            <a:chExt cx="5456555" cy="1464945"/>
          </a:xfrm>
        </p:grpSpPr>
        <p:pic>
          <p:nvPicPr>
            <p:cNvPr id="180" name="object 83">
              <a:extLst>
                <a:ext uri="{FF2B5EF4-FFF2-40B4-BE49-F238E27FC236}">
                  <a16:creationId xmlns:a16="http://schemas.microsoft.com/office/drawing/2014/main" id="{00E3ADA1-E939-96E5-50B9-06DD210E0E4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11464" y="4481321"/>
              <a:ext cx="85725" cy="173862"/>
            </a:xfrm>
            <a:prstGeom prst="rect">
              <a:avLst/>
            </a:prstGeom>
          </p:spPr>
        </p:pic>
        <p:sp>
          <p:nvSpPr>
            <p:cNvPr id="181" name="object 84">
              <a:extLst>
                <a:ext uri="{FF2B5EF4-FFF2-40B4-BE49-F238E27FC236}">
                  <a16:creationId xmlns:a16="http://schemas.microsoft.com/office/drawing/2014/main" id="{97EB1155-4E2D-86E9-F226-B7482BA20932}"/>
                </a:ext>
              </a:extLst>
            </p:cNvPr>
            <p:cNvSpPr/>
            <p:nvPr/>
          </p:nvSpPr>
          <p:spPr>
            <a:xfrm>
              <a:off x="3050285" y="4949189"/>
              <a:ext cx="2628900" cy="988060"/>
            </a:xfrm>
            <a:custGeom>
              <a:avLst/>
              <a:gdLst/>
              <a:ahLst/>
              <a:cxnLst/>
              <a:rect l="l" t="t" r="r" b="b"/>
              <a:pathLst>
                <a:path w="2628900" h="988060">
                  <a:moveTo>
                    <a:pt x="2464308" y="0"/>
                  </a:moveTo>
                  <a:lnTo>
                    <a:pt x="164591" y="0"/>
                  </a:lnTo>
                  <a:lnTo>
                    <a:pt x="120826" y="5877"/>
                  </a:lnTo>
                  <a:lnTo>
                    <a:pt x="81505" y="22464"/>
                  </a:lnTo>
                  <a:lnTo>
                    <a:pt x="48196" y="48196"/>
                  </a:lnTo>
                  <a:lnTo>
                    <a:pt x="22464" y="81505"/>
                  </a:lnTo>
                  <a:lnTo>
                    <a:pt x="5877" y="120826"/>
                  </a:lnTo>
                  <a:lnTo>
                    <a:pt x="0" y="164592"/>
                  </a:lnTo>
                  <a:lnTo>
                    <a:pt x="0" y="822960"/>
                  </a:lnTo>
                  <a:lnTo>
                    <a:pt x="5877" y="866716"/>
                  </a:lnTo>
                  <a:lnTo>
                    <a:pt x="22464" y="906034"/>
                  </a:lnTo>
                  <a:lnTo>
                    <a:pt x="48196" y="939345"/>
                  </a:lnTo>
                  <a:lnTo>
                    <a:pt x="81505" y="965081"/>
                  </a:lnTo>
                  <a:lnTo>
                    <a:pt x="120826" y="981672"/>
                  </a:lnTo>
                  <a:lnTo>
                    <a:pt x="164591" y="987552"/>
                  </a:lnTo>
                  <a:lnTo>
                    <a:pt x="2464308" y="987552"/>
                  </a:lnTo>
                  <a:lnTo>
                    <a:pt x="2508073" y="981672"/>
                  </a:lnTo>
                  <a:lnTo>
                    <a:pt x="2547394" y="965081"/>
                  </a:lnTo>
                  <a:lnTo>
                    <a:pt x="2580703" y="939345"/>
                  </a:lnTo>
                  <a:lnTo>
                    <a:pt x="2606435" y="906034"/>
                  </a:lnTo>
                  <a:lnTo>
                    <a:pt x="2623022" y="866716"/>
                  </a:lnTo>
                  <a:lnTo>
                    <a:pt x="2628900" y="822960"/>
                  </a:lnTo>
                  <a:lnTo>
                    <a:pt x="2628900" y="164592"/>
                  </a:lnTo>
                  <a:lnTo>
                    <a:pt x="2623022" y="120826"/>
                  </a:lnTo>
                  <a:lnTo>
                    <a:pt x="2606435" y="81505"/>
                  </a:lnTo>
                  <a:lnTo>
                    <a:pt x="2580703" y="48196"/>
                  </a:lnTo>
                  <a:lnTo>
                    <a:pt x="2547394" y="22464"/>
                  </a:lnTo>
                  <a:lnTo>
                    <a:pt x="2508073" y="5877"/>
                  </a:lnTo>
                  <a:lnTo>
                    <a:pt x="2464308" y="0"/>
                  </a:lnTo>
                  <a:close/>
                </a:path>
              </a:pathLst>
            </a:custGeom>
            <a:solidFill>
              <a:srgbClr val="FFE699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85">
              <a:extLst>
                <a:ext uri="{FF2B5EF4-FFF2-40B4-BE49-F238E27FC236}">
                  <a16:creationId xmlns:a16="http://schemas.microsoft.com/office/drawing/2014/main" id="{AC4DDBE6-FB67-10EF-625C-CADE2DDCF7A3}"/>
                </a:ext>
              </a:extLst>
            </p:cNvPr>
            <p:cNvSpPr/>
            <p:nvPr/>
          </p:nvSpPr>
          <p:spPr>
            <a:xfrm>
              <a:off x="3050285" y="4949189"/>
              <a:ext cx="2628900" cy="988060"/>
            </a:xfrm>
            <a:custGeom>
              <a:avLst/>
              <a:gdLst/>
              <a:ahLst/>
              <a:cxnLst/>
              <a:rect l="l" t="t" r="r" b="b"/>
              <a:pathLst>
                <a:path w="2628900" h="988060">
                  <a:moveTo>
                    <a:pt x="0" y="164592"/>
                  </a:moveTo>
                  <a:lnTo>
                    <a:pt x="5877" y="120826"/>
                  </a:lnTo>
                  <a:lnTo>
                    <a:pt x="22464" y="81505"/>
                  </a:lnTo>
                  <a:lnTo>
                    <a:pt x="48196" y="48196"/>
                  </a:lnTo>
                  <a:lnTo>
                    <a:pt x="81505" y="22464"/>
                  </a:lnTo>
                  <a:lnTo>
                    <a:pt x="120826" y="5877"/>
                  </a:lnTo>
                  <a:lnTo>
                    <a:pt x="164591" y="0"/>
                  </a:lnTo>
                  <a:lnTo>
                    <a:pt x="2464308" y="0"/>
                  </a:lnTo>
                  <a:lnTo>
                    <a:pt x="2508073" y="5877"/>
                  </a:lnTo>
                  <a:lnTo>
                    <a:pt x="2547394" y="22464"/>
                  </a:lnTo>
                  <a:lnTo>
                    <a:pt x="2580703" y="48196"/>
                  </a:lnTo>
                  <a:lnTo>
                    <a:pt x="2606435" y="81505"/>
                  </a:lnTo>
                  <a:lnTo>
                    <a:pt x="2623022" y="120826"/>
                  </a:lnTo>
                  <a:lnTo>
                    <a:pt x="2628900" y="164592"/>
                  </a:lnTo>
                  <a:lnTo>
                    <a:pt x="2628900" y="822960"/>
                  </a:lnTo>
                  <a:lnTo>
                    <a:pt x="2623022" y="866716"/>
                  </a:lnTo>
                  <a:lnTo>
                    <a:pt x="2606435" y="906034"/>
                  </a:lnTo>
                  <a:lnTo>
                    <a:pt x="2580703" y="939345"/>
                  </a:lnTo>
                  <a:lnTo>
                    <a:pt x="2547394" y="965081"/>
                  </a:lnTo>
                  <a:lnTo>
                    <a:pt x="2508073" y="981672"/>
                  </a:lnTo>
                  <a:lnTo>
                    <a:pt x="2464308" y="987552"/>
                  </a:lnTo>
                  <a:lnTo>
                    <a:pt x="164591" y="987552"/>
                  </a:lnTo>
                  <a:lnTo>
                    <a:pt x="120826" y="981672"/>
                  </a:lnTo>
                  <a:lnTo>
                    <a:pt x="81505" y="965081"/>
                  </a:lnTo>
                  <a:lnTo>
                    <a:pt x="48196" y="939345"/>
                  </a:lnTo>
                  <a:lnTo>
                    <a:pt x="22464" y="906034"/>
                  </a:lnTo>
                  <a:lnTo>
                    <a:pt x="5877" y="866716"/>
                  </a:lnTo>
                  <a:lnTo>
                    <a:pt x="0" y="822960"/>
                  </a:lnTo>
                  <a:lnTo>
                    <a:pt x="0" y="164592"/>
                  </a:lnTo>
                  <a:close/>
                </a:path>
              </a:pathLst>
            </a:custGeom>
            <a:ln w="19050">
              <a:solidFill>
                <a:srgbClr val="AEABA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3" name="object 86">
            <a:extLst>
              <a:ext uri="{FF2B5EF4-FFF2-40B4-BE49-F238E27FC236}">
                <a16:creationId xmlns:a16="http://schemas.microsoft.com/office/drawing/2014/main" id="{70722066-35C0-FDD3-3AFA-D23FBDA0D63E}"/>
              </a:ext>
            </a:extLst>
          </p:cNvPr>
          <p:cNvSpPr txBox="1"/>
          <p:nvPr/>
        </p:nvSpPr>
        <p:spPr>
          <a:xfrm>
            <a:off x="3244723" y="4981447"/>
            <a:ext cx="12725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Anomaly</a:t>
            </a:r>
            <a:r>
              <a:rPr sz="1000" b="1" spc="-2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0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generation</a:t>
            </a:r>
            <a:endParaRPr sz="1000" dirty="0">
              <a:solidFill>
                <a:srgbClr val="FF0000"/>
              </a:solidFill>
              <a:latin typeface="Noto Sans CJK HK"/>
              <a:cs typeface="Noto Sans CJK HK"/>
            </a:endParaRPr>
          </a:p>
        </p:txBody>
      </p:sp>
      <p:grpSp>
        <p:nvGrpSpPr>
          <p:cNvPr id="184" name="object 87">
            <a:extLst>
              <a:ext uri="{FF2B5EF4-FFF2-40B4-BE49-F238E27FC236}">
                <a16:creationId xmlns:a16="http://schemas.microsoft.com/office/drawing/2014/main" id="{506941BA-775C-1D55-37CD-08A33ACA5EB1}"/>
              </a:ext>
            </a:extLst>
          </p:cNvPr>
          <p:cNvGrpSpPr/>
          <p:nvPr/>
        </p:nvGrpSpPr>
        <p:grpSpPr>
          <a:xfrm>
            <a:off x="3758946" y="5169408"/>
            <a:ext cx="1805559" cy="546100"/>
            <a:chOff x="3758946" y="5169408"/>
            <a:chExt cx="1805559" cy="546100"/>
          </a:xfrm>
        </p:grpSpPr>
        <p:sp>
          <p:nvSpPr>
            <p:cNvPr id="185" name="object 89">
              <a:extLst>
                <a:ext uri="{FF2B5EF4-FFF2-40B4-BE49-F238E27FC236}">
                  <a16:creationId xmlns:a16="http://schemas.microsoft.com/office/drawing/2014/main" id="{CABAE380-4EEB-0405-3B23-7AA59AE1D47B}"/>
                </a:ext>
              </a:extLst>
            </p:cNvPr>
            <p:cNvSpPr/>
            <p:nvPr/>
          </p:nvSpPr>
          <p:spPr>
            <a:xfrm>
              <a:off x="4046220" y="5169408"/>
              <a:ext cx="1518285" cy="546100"/>
            </a:xfrm>
            <a:custGeom>
              <a:avLst/>
              <a:gdLst/>
              <a:ahLst/>
              <a:cxnLst/>
              <a:rect l="l" t="t" r="r" b="b"/>
              <a:pathLst>
                <a:path w="1518285" h="546100">
                  <a:moveTo>
                    <a:pt x="1517903" y="0"/>
                  </a:moveTo>
                  <a:lnTo>
                    <a:pt x="0" y="0"/>
                  </a:lnTo>
                  <a:lnTo>
                    <a:pt x="0" y="545592"/>
                  </a:lnTo>
                  <a:lnTo>
                    <a:pt x="1517903" y="545592"/>
                  </a:lnTo>
                  <a:lnTo>
                    <a:pt x="1517903" y="0"/>
                  </a:lnTo>
                  <a:close/>
                </a:path>
              </a:pathLst>
            </a:custGeom>
            <a:solidFill>
              <a:srgbClr val="AEABAB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91">
              <a:extLst>
                <a:ext uri="{FF2B5EF4-FFF2-40B4-BE49-F238E27FC236}">
                  <a16:creationId xmlns:a16="http://schemas.microsoft.com/office/drawing/2014/main" id="{CD06884F-CA1F-C7BD-BBC2-85BB88AC050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8946" y="5400040"/>
              <a:ext cx="233679" cy="85725"/>
            </a:xfrm>
            <a:prstGeom prst="rect">
              <a:avLst/>
            </a:prstGeom>
          </p:spPr>
        </p:pic>
      </p:grpSp>
      <p:sp>
        <p:nvSpPr>
          <p:cNvPr id="187" name="object 18">
            <a:extLst>
              <a:ext uri="{FF2B5EF4-FFF2-40B4-BE49-F238E27FC236}">
                <a16:creationId xmlns:a16="http://schemas.microsoft.com/office/drawing/2014/main" id="{5BF71472-EBFC-9579-331B-CC09B1C5ABCF}"/>
              </a:ext>
            </a:extLst>
          </p:cNvPr>
          <p:cNvSpPr txBox="1"/>
          <p:nvPr/>
        </p:nvSpPr>
        <p:spPr>
          <a:xfrm>
            <a:off x="9761981" y="3283458"/>
            <a:ext cx="260985" cy="1262380"/>
          </a:xfrm>
          <a:prstGeom prst="rect">
            <a:avLst/>
          </a:prstGeom>
          <a:noFill/>
          <a:ln w="19050">
            <a:solidFill>
              <a:srgbClr val="7E7E7E"/>
            </a:solidFill>
          </a:ln>
        </p:spPr>
        <p:txBody>
          <a:bodyPr vert="vert270" wrap="square" lIns="0" tIns="3556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280"/>
              </a:spcBef>
            </a:pPr>
            <a:r>
              <a:rPr sz="1100" b="1" spc="-30" dirty="0">
                <a:solidFill>
                  <a:srgbClr val="404040"/>
                </a:solidFill>
                <a:latin typeface="Noto Sans CJK HK"/>
                <a:cs typeface="Noto Sans CJK HK"/>
              </a:rPr>
              <a:t>Global</a:t>
            </a:r>
            <a:r>
              <a:rPr sz="1100" b="1" spc="-3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Noto Sans CJK HK"/>
                <a:cs typeface="Noto Sans CJK HK"/>
              </a:rPr>
              <a:t>max</a:t>
            </a:r>
            <a:r>
              <a:rPr sz="1100" b="1" spc="-40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pool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188" name="object 19">
            <a:extLst>
              <a:ext uri="{FF2B5EF4-FFF2-40B4-BE49-F238E27FC236}">
                <a16:creationId xmlns:a16="http://schemas.microsoft.com/office/drawing/2014/main" id="{C575F48E-FF44-AB2E-CC4C-C07A5A594B89}"/>
              </a:ext>
            </a:extLst>
          </p:cNvPr>
          <p:cNvSpPr txBox="1"/>
          <p:nvPr/>
        </p:nvSpPr>
        <p:spPr>
          <a:xfrm>
            <a:off x="9262109" y="3283458"/>
            <a:ext cx="260985" cy="1262380"/>
          </a:xfrm>
          <a:prstGeom prst="rect">
            <a:avLst/>
          </a:prstGeom>
          <a:noFill/>
          <a:ln w="19050">
            <a:solidFill>
              <a:srgbClr val="7E7E7E"/>
            </a:solidFill>
          </a:ln>
        </p:spPr>
        <p:txBody>
          <a:bodyPr vert="vert270" wrap="square" lIns="0" tIns="34925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275"/>
              </a:spcBef>
            </a:pP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Local</a:t>
            </a:r>
            <a:r>
              <a:rPr sz="1100" b="1" spc="-3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404040"/>
                </a:solidFill>
                <a:latin typeface="Noto Sans CJK HK"/>
                <a:cs typeface="Noto Sans CJK HK"/>
              </a:rPr>
              <a:t>avg.</a:t>
            </a:r>
            <a:r>
              <a:rPr sz="1100" b="1" spc="-2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pool</a:t>
            </a:r>
            <a:endParaRPr sz="1100">
              <a:latin typeface="Noto Sans CJK HK"/>
              <a:cs typeface="Noto Sans CJK HK"/>
            </a:endParaRPr>
          </a:p>
        </p:txBody>
      </p:sp>
      <p:pic>
        <p:nvPicPr>
          <p:cNvPr id="189" name="圖片 7">
            <a:extLst>
              <a:ext uri="{FF2B5EF4-FFF2-40B4-BE49-F238E27FC236}">
                <a16:creationId xmlns:a16="http://schemas.microsoft.com/office/drawing/2014/main" id="{0A750199-B943-773D-E64F-F7ECF95B5E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4275" y="3284271"/>
            <a:ext cx="1154143" cy="1154143"/>
          </a:xfrm>
          <a:prstGeom prst="rect">
            <a:avLst/>
          </a:prstGeom>
        </p:spPr>
      </p:pic>
      <p:pic>
        <p:nvPicPr>
          <p:cNvPr id="190" name="圖片 14">
            <a:extLst>
              <a:ext uri="{FF2B5EF4-FFF2-40B4-BE49-F238E27FC236}">
                <a16:creationId xmlns:a16="http://schemas.microsoft.com/office/drawing/2014/main" id="{31D0FAC5-9F0D-CC34-2D05-5A75821CE8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0598" y="3336185"/>
            <a:ext cx="1154143" cy="1154143"/>
          </a:xfrm>
          <a:prstGeom prst="rect">
            <a:avLst/>
          </a:prstGeom>
        </p:spPr>
      </p:pic>
      <p:pic>
        <p:nvPicPr>
          <p:cNvPr id="191" name="圖片 20">
            <a:extLst>
              <a:ext uri="{FF2B5EF4-FFF2-40B4-BE49-F238E27FC236}">
                <a16:creationId xmlns:a16="http://schemas.microsoft.com/office/drawing/2014/main" id="{4CAAB4D3-3F9E-E4F2-B717-5ACC2CB442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7588" y="3335515"/>
            <a:ext cx="1198258" cy="1198258"/>
          </a:xfrm>
          <a:prstGeom prst="rect">
            <a:avLst/>
          </a:prstGeom>
        </p:spPr>
      </p:pic>
      <p:pic>
        <p:nvPicPr>
          <p:cNvPr id="192" name="圖片 7">
            <a:extLst>
              <a:ext uri="{FF2B5EF4-FFF2-40B4-BE49-F238E27FC236}">
                <a16:creationId xmlns:a16="http://schemas.microsoft.com/office/drawing/2014/main" id="{C66B4940-394B-1FE1-CDB9-656F059204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439" y="5194044"/>
            <a:ext cx="463150" cy="463150"/>
          </a:xfrm>
          <a:prstGeom prst="rect">
            <a:avLst/>
          </a:prstGeom>
        </p:spPr>
      </p:pic>
      <p:pic>
        <p:nvPicPr>
          <p:cNvPr id="193" name="圖片 18">
            <a:extLst>
              <a:ext uri="{FF2B5EF4-FFF2-40B4-BE49-F238E27FC236}">
                <a16:creationId xmlns:a16="http://schemas.microsoft.com/office/drawing/2014/main" id="{F713BE73-B647-862D-5EC4-40D6472644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02607" y="5194044"/>
            <a:ext cx="463150" cy="463150"/>
          </a:xfrm>
          <a:prstGeom prst="rect">
            <a:avLst/>
          </a:prstGeom>
        </p:spPr>
      </p:pic>
      <p:pic>
        <p:nvPicPr>
          <p:cNvPr id="194" name="圖片 20">
            <a:extLst>
              <a:ext uri="{FF2B5EF4-FFF2-40B4-BE49-F238E27FC236}">
                <a16:creationId xmlns:a16="http://schemas.microsoft.com/office/drawing/2014/main" id="{02259E8A-3FF2-1160-C64F-6DCCB8C791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2605" y="5175794"/>
            <a:ext cx="485453" cy="485453"/>
          </a:xfrm>
          <a:prstGeom prst="rect">
            <a:avLst/>
          </a:prstGeom>
        </p:spPr>
      </p:pic>
      <p:pic>
        <p:nvPicPr>
          <p:cNvPr id="195" name="圖片 14">
            <a:extLst>
              <a:ext uri="{FF2B5EF4-FFF2-40B4-BE49-F238E27FC236}">
                <a16:creationId xmlns:a16="http://schemas.microsoft.com/office/drawing/2014/main" id="{4CB3B12C-01D2-C7E6-EC79-43F3B0A464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5936" y="5214562"/>
            <a:ext cx="489190" cy="489190"/>
          </a:xfrm>
          <a:prstGeom prst="rect">
            <a:avLst/>
          </a:prstGeom>
        </p:spPr>
      </p:pic>
      <p:pic>
        <p:nvPicPr>
          <p:cNvPr id="196" name="圖片 14">
            <a:extLst>
              <a:ext uri="{FF2B5EF4-FFF2-40B4-BE49-F238E27FC236}">
                <a16:creationId xmlns:a16="http://schemas.microsoft.com/office/drawing/2014/main" id="{21D84EC5-E26A-3932-8E01-2A2CE36974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6896" y="3605626"/>
            <a:ext cx="99978" cy="595006"/>
          </a:xfrm>
          <a:prstGeom prst="rect">
            <a:avLst/>
          </a:prstGeom>
        </p:spPr>
      </p:pic>
      <p:pic>
        <p:nvPicPr>
          <p:cNvPr id="197" name="圖片 20">
            <a:extLst>
              <a:ext uri="{FF2B5EF4-FFF2-40B4-BE49-F238E27FC236}">
                <a16:creationId xmlns:a16="http://schemas.microsoft.com/office/drawing/2014/main" id="{486C3915-61C9-D900-8F73-6054F0B0D8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3374" y="3616992"/>
            <a:ext cx="97264" cy="6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16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24C5E9-59FB-41C5-8CEB-C75D71C2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89" name="object 9">
            <a:extLst>
              <a:ext uri="{FF2B5EF4-FFF2-40B4-BE49-F238E27FC236}">
                <a16:creationId xmlns:a16="http://schemas.microsoft.com/office/drawing/2014/main" id="{24D08636-5397-47FA-B5D9-DC08FCF96450}"/>
              </a:ext>
            </a:extLst>
          </p:cNvPr>
          <p:cNvSpPr/>
          <p:nvPr/>
        </p:nvSpPr>
        <p:spPr>
          <a:xfrm>
            <a:off x="3180969" y="1945181"/>
            <a:ext cx="5671820" cy="15875"/>
          </a:xfrm>
          <a:custGeom>
            <a:avLst/>
            <a:gdLst/>
            <a:ahLst/>
            <a:cxnLst/>
            <a:rect l="l" t="t" r="r" b="b"/>
            <a:pathLst>
              <a:path w="5671820" h="15875">
                <a:moveTo>
                  <a:pt x="0" y="15620"/>
                </a:moveTo>
                <a:lnTo>
                  <a:pt x="5671311" y="0"/>
                </a:lnTo>
              </a:path>
            </a:pathLst>
          </a:custGeom>
          <a:ln w="25400">
            <a:solidFill>
              <a:srgbClr val="76707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0">
            <a:extLst>
              <a:ext uri="{FF2B5EF4-FFF2-40B4-BE49-F238E27FC236}">
                <a16:creationId xmlns:a16="http://schemas.microsoft.com/office/drawing/2014/main" id="{0014D5A4-B873-4ED0-9FD6-DC1FC7784F11}"/>
              </a:ext>
            </a:extLst>
          </p:cNvPr>
          <p:cNvSpPr/>
          <p:nvPr/>
        </p:nvSpPr>
        <p:spPr>
          <a:xfrm>
            <a:off x="732663" y="1795066"/>
            <a:ext cx="2447925" cy="315595"/>
          </a:xfrm>
          <a:custGeom>
            <a:avLst/>
            <a:gdLst/>
            <a:ahLst/>
            <a:cxnLst/>
            <a:rect l="l" t="t" r="r" b="b"/>
            <a:pathLst>
              <a:path w="2447925" h="315594">
                <a:moveTo>
                  <a:pt x="2289810" y="0"/>
                </a:moveTo>
                <a:lnTo>
                  <a:pt x="157733" y="0"/>
                </a:lnTo>
                <a:lnTo>
                  <a:pt x="107879" y="8040"/>
                </a:lnTo>
                <a:lnTo>
                  <a:pt x="64580" y="30431"/>
                </a:lnTo>
                <a:lnTo>
                  <a:pt x="30434" y="64574"/>
                </a:lnTo>
                <a:lnTo>
                  <a:pt x="8041" y="107874"/>
                </a:lnTo>
                <a:lnTo>
                  <a:pt x="0" y="157733"/>
                </a:lnTo>
                <a:lnTo>
                  <a:pt x="8041" y="207593"/>
                </a:lnTo>
                <a:lnTo>
                  <a:pt x="30434" y="250893"/>
                </a:lnTo>
                <a:lnTo>
                  <a:pt x="64580" y="285036"/>
                </a:lnTo>
                <a:lnTo>
                  <a:pt x="107879" y="307427"/>
                </a:lnTo>
                <a:lnTo>
                  <a:pt x="157733" y="315467"/>
                </a:lnTo>
                <a:lnTo>
                  <a:pt x="2289810" y="315467"/>
                </a:lnTo>
                <a:lnTo>
                  <a:pt x="2339669" y="307427"/>
                </a:lnTo>
                <a:lnTo>
                  <a:pt x="2382969" y="285036"/>
                </a:lnTo>
                <a:lnTo>
                  <a:pt x="2417112" y="250893"/>
                </a:lnTo>
                <a:lnTo>
                  <a:pt x="2439503" y="207593"/>
                </a:lnTo>
                <a:lnTo>
                  <a:pt x="2447543" y="157733"/>
                </a:lnTo>
                <a:lnTo>
                  <a:pt x="2439503" y="107874"/>
                </a:lnTo>
                <a:lnTo>
                  <a:pt x="2417112" y="64574"/>
                </a:lnTo>
                <a:lnTo>
                  <a:pt x="2382969" y="30431"/>
                </a:lnTo>
                <a:lnTo>
                  <a:pt x="2339669" y="8040"/>
                </a:lnTo>
                <a:lnTo>
                  <a:pt x="22898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1">
            <a:extLst>
              <a:ext uri="{FF2B5EF4-FFF2-40B4-BE49-F238E27FC236}">
                <a16:creationId xmlns:a16="http://schemas.microsoft.com/office/drawing/2014/main" id="{7B339FC1-7B2E-43CF-8585-42EFC4872E6F}"/>
              </a:ext>
            </a:extLst>
          </p:cNvPr>
          <p:cNvSpPr/>
          <p:nvPr/>
        </p:nvSpPr>
        <p:spPr>
          <a:xfrm>
            <a:off x="732663" y="1795066"/>
            <a:ext cx="2447925" cy="315595"/>
          </a:xfrm>
          <a:custGeom>
            <a:avLst/>
            <a:gdLst/>
            <a:ahLst/>
            <a:cxnLst/>
            <a:rect l="l" t="t" r="r" b="b"/>
            <a:pathLst>
              <a:path w="2447925" h="315594">
                <a:moveTo>
                  <a:pt x="0" y="157733"/>
                </a:moveTo>
                <a:lnTo>
                  <a:pt x="8041" y="107874"/>
                </a:lnTo>
                <a:lnTo>
                  <a:pt x="30434" y="64574"/>
                </a:lnTo>
                <a:lnTo>
                  <a:pt x="64580" y="30431"/>
                </a:lnTo>
                <a:lnTo>
                  <a:pt x="107879" y="8040"/>
                </a:lnTo>
                <a:lnTo>
                  <a:pt x="157733" y="0"/>
                </a:lnTo>
                <a:lnTo>
                  <a:pt x="2289810" y="0"/>
                </a:lnTo>
                <a:lnTo>
                  <a:pt x="2339669" y="8040"/>
                </a:lnTo>
                <a:lnTo>
                  <a:pt x="2382969" y="30431"/>
                </a:lnTo>
                <a:lnTo>
                  <a:pt x="2417112" y="64574"/>
                </a:lnTo>
                <a:lnTo>
                  <a:pt x="2439503" y="107874"/>
                </a:lnTo>
                <a:lnTo>
                  <a:pt x="2447543" y="157733"/>
                </a:lnTo>
                <a:lnTo>
                  <a:pt x="2439503" y="207593"/>
                </a:lnTo>
                <a:lnTo>
                  <a:pt x="2417112" y="250893"/>
                </a:lnTo>
                <a:lnTo>
                  <a:pt x="2382969" y="285036"/>
                </a:lnTo>
                <a:lnTo>
                  <a:pt x="2339669" y="307427"/>
                </a:lnTo>
                <a:lnTo>
                  <a:pt x="2289810" y="315467"/>
                </a:lnTo>
                <a:lnTo>
                  <a:pt x="157733" y="315467"/>
                </a:lnTo>
                <a:lnTo>
                  <a:pt x="107879" y="307427"/>
                </a:lnTo>
                <a:lnTo>
                  <a:pt x="64580" y="285036"/>
                </a:lnTo>
                <a:lnTo>
                  <a:pt x="30434" y="250893"/>
                </a:lnTo>
                <a:lnTo>
                  <a:pt x="8041" y="207593"/>
                </a:lnTo>
                <a:lnTo>
                  <a:pt x="0" y="157733"/>
                </a:lnTo>
                <a:close/>
              </a:path>
            </a:pathLst>
          </a:custGeom>
          <a:ln w="12699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12">
            <a:extLst>
              <a:ext uri="{FF2B5EF4-FFF2-40B4-BE49-F238E27FC236}">
                <a16:creationId xmlns:a16="http://schemas.microsoft.com/office/drawing/2014/main" id="{2CDADEBA-BE96-4F8B-A6C4-E1C2A3986CC0}"/>
              </a:ext>
            </a:extLst>
          </p:cNvPr>
          <p:cNvSpPr txBox="1"/>
          <p:nvPr/>
        </p:nvSpPr>
        <p:spPr>
          <a:xfrm>
            <a:off x="904062" y="1844850"/>
            <a:ext cx="21037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30" dirty="0">
                <a:solidFill>
                  <a:srgbClr val="BEBEBE"/>
                </a:solidFill>
                <a:latin typeface="Noto Sans CJK HK"/>
                <a:cs typeface="Noto Sans CJK HK"/>
              </a:rPr>
              <a:t>Simulated</a:t>
            </a:r>
            <a:r>
              <a:rPr sz="1100" b="1" spc="-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anomaly</a:t>
            </a:r>
            <a:r>
              <a:rPr sz="1100" b="1" spc="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generation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93" name="object 13">
            <a:extLst>
              <a:ext uri="{FF2B5EF4-FFF2-40B4-BE49-F238E27FC236}">
                <a16:creationId xmlns:a16="http://schemas.microsoft.com/office/drawing/2014/main" id="{8F833CFD-52AB-44A0-8689-2D33A18B6D57}"/>
              </a:ext>
            </a:extLst>
          </p:cNvPr>
          <p:cNvGrpSpPr/>
          <p:nvPr/>
        </p:nvGrpSpPr>
        <p:grpSpPr>
          <a:xfrm>
            <a:off x="8705028" y="1754169"/>
            <a:ext cx="3047592" cy="429895"/>
            <a:chOff x="3249167" y="1539189"/>
            <a:chExt cx="2562225" cy="429895"/>
          </a:xfrm>
        </p:grpSpPr>
        <p:pic>
          <p:nvPicPr>
            <p:cNvPr id="94" name="object 14">
              <a:extLst>
                <a:ext uri="{FF2B5EF4-FFF2-40B4-BE49-F238E27FC236}">
                  <a16:creationId xmlns:a16="http://schemas.microsoft.com/office/drawing/2014/main" id="{855ED59C-B0BB-4C11-9281-BFA99E59F1A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9167" y="1539189"/>
              <a:ext cx="2561844" cy="429818"/>
            </a:xfrm>
            <a:prstGeom prst="rect">
              <a:avLst/>
            </a:prstGeom>
          </p:spPr>
        </p:pic>
        <p:sp>
          <p:nvSpPr>
            <p:cNvPr id="95" name="object 15">
              <a:extLst>
                <a:ext uri="{FF2B5EF4-FFF2-40B4-BE49-F238E27FC236}">
                  <a16:creationId xmlns:a16="http://schemas.microsoft.com/office/drawing/2014/main" id="{83835FD5-593D-41FC-9FE7-E354D4AC2EA3}"/>
                </a:ext>
              </a:extLst>
            </p:cNvPr>
            <p:cNvSpPr/>
            <p:nvPr/>
          </p:nvSpPr>
          <p:spPr>
            <a:xfrm>
              <a:off x="3281171" y="1571243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2289810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7"/>
                  </a:lnTo>
                  <a:lnTo>
                    <a:pt x="2289810" y="315467"/>
                  </a:lnTo>
                  <a:lnTo>
                    <a:pt x="2339669" y="307427"/>
                  </a:lnTo>
                  <a:lnTo>
                    <a:pt x="2382969" y="285036"/>
                  </a:lnTo>
                  <a:lnTo>
                    <a:pt x="2417112" y="250893"/>
                  </a:lnTo>
                  <a:lnTo>
                    <a:pt x="2439503" y="207593"/>
                  </a:lnTo>
                  <a:lnTo>
                    <a:pt x="2447543" y="157733"/>
                  </a:lnTo>
                  <a:lnTo>
                    <a:pt x="2439503" y="107874"/>
                  </a:lnTo>
                  <a:lnTo>
                    <a:pt x="2417112" y="64574"/>
                  </a:lnTo>
                  <a:lnTo>
                    <a:pt x="2382969" y="30431"/>
                  </a:lnTo>
                  <a:lnTo>
                    <a:pt x="2339669" y="8040"/>
                  </a:lnTo>
                  <a:lnTo>
                    <a:pt x="228981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16">
              <a:extLst>
                <a:ext uri="{FF2B5EF4-FFF2-40B4-BE49-F238E27FC236}">
                  <a16:creationId xmlns:a16="http://schemas.microsoft.com/office/drawing/2014/main" id="{22E595D4-9624-4054-AEC3-232619859681}"/>
                </a:ext>
              </a:extLst>
            </p:cNvPr>
            <p:cNvSpPr/>
            <p:nvPr/>
          </p:nvSpPr>
          <p:spPr>
            <a:xfrm>
              <a:off x="3281171" y="1571243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289810" y="0"/>
                  </a:lnTo>
                  <a:lnTo>
                    <a:pt x="2339669" y="8040"/>
                  </a:lnTo>
                  <a:lnTo>
                    <a:pt x="2382969" y="30431"/>
                  </a:lnTo>
                  <a:lnTo>
                    <a:pt x="2417112" y="64574"/>
                  </a:lnTo>
                  <a:lnTo>
                    <a:pt x="2439503" y="107874"/>
                  </a:lnTo>
                  <a:lnTo>
                    <a:pt x="2447543" y="157733"/>
                  </a:lnTo>
                  <a:lnTo>
                    <a:pt x="2439503" y="207593"/>
                  </a:lnTo>
                  <a:lnTo>
                    <a:pt x="2417112" y="250893"/>
                  </a:lnTo>
                  <a:lnTo>
                    <a:pt x="2382969" y="285036"/>
                  </a:lnTo>
                  <a:lnTo>
                    <a:pt x="2339669" y="307427"/>
                  </a:lnTo>
                  <a:lnTo>
                    <a:pt x="2289810" y="315467"/>
                  </a:lnTo>
                  <a:lnTo>
                    <a:pt x="157733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" name="object 18">
            <a:extLst>
              <a:ext uri="{FF2B5EF4-FFF2-40B4-BE49-F238E27FC236}">
                <a16:creationId xmlns:a16="http://schemas.microsoft.com/office/drawing/2014/main" id="{7FB7EF89-5043-482D-BC47-1428AB1CCB93}"/>
              </a:ext>
            </a:extLst>
          </p:cNvPr>
          <p:cNvGrpSpPr/>
          <p:nvPr/>
        </p:nvGrpSpPr>
        <p:grpSpPr>
          <a:xfrm>
            <a:off x="3414395" y="1776397"/>
            <a:ext cx="2460625" cy="328295"/>
            <a:chOff x="5969253" y="1564894"/>
            <a:chExt cx="2460625" cy="328295"/>
          </a:xfrm>
        </p:grpSpPr>
        <p:sp>
          <p:nvSpPr>
            <p:cNvPr id="99" name="object 19">
              <a:extLst>
                <a:ext uri="{FF2B5EF4-FFF2-40B4-BE49-F238E27FC236}">
                  <a16:creationId xmlns:a16="http://schemas.microsoft.com/office/drawing/2014/main" id="{9FCD109D-014A-4444-89CE-DB492345AC5A}"/>
                </a:ext>
              </a:extLst>
            </p:cNvPr>
            <p:cNvSpPr/>
            <p:nvPr/>
          </p:nvSpPr>
          <p:spPr>
            <a:xfrm>
              <a:off x="5975603" y="1571244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2289810" y="0"/>
                  </a:moveTo>
                  <a:lnTo>
                    <a:pt x="157734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4" y="315467"/>
                  </a:lnTo>
                  <a:lnTo>
                    <a:pt x="2289810" y="315467"/>
                  </a:lnTo>
                  <a:lnTo>
                    <a:pt x="2339669" y="307427"/>
                  </a:lnTo>
                  <a:lnTo>
                    <a:pt x="2382969" y="285036"/>
                  </a:lnTo>
                  <a:lnTo>
                    <a:pt x="2417112" y="250893"/>
                  </a:lnTo>
                  <a:lnTo>
                    <a:pt x="2439503" y="207593"/>
                  </a:lnTo>
                  <a:lnTo>
                    <a:pt x="2447544" y="157733"/>
                  </a:lnTo>
                  <a:lnTo>
                    <a:pt x="2439503" y="107874"/>
                  </a:lnTo>
                  <a:lnTo>
                    <a:pt x="2417112" y="64574"/>
                  </a:lnTo>
                  <a:lnTo>
                    <a:pt x="2382969" y="30431"/>
                  </a:lnTo>
                  <a:lnTo>
                    <a:pt x="2339669" y="8040"/>
                  </a:lnTo>
                  <a:lnTo>
                    <a:pt x="22898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20">
              <a:extLst>
                <a:ext uri="{FF2B5EF4-FFF2-40B4-BE49-F238E27FC236}">
                  <a16:creationId xmlns:a16="http://schemas.microsoft.com/office/drawing/2014/main" id="{CCC5B23C-7856-4574-B975-66F748278F95}"/>
                </a:ext>
              </a:extLst>
            </p:cNvPr>
            <p:cNvSpPr/>
            <p:nvPr/>
          </p:nvSpPr>
          <p:spPr>
            <a:xfrm>
              <a:off x="5975603" y="1571244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4" y="0"/>
                  </a:lnTo>
                  <a:lnTo>
                    <a:pt x="2289810" y="0"/>
                  </a:lnTo>
                  <a:lnTo>
                    <a:pt x="2339669" y="8040"/>
                  </a:lnTo>
                  <a:lnTo>
                    <a:pt x="2382969" y="30431"/>
                  </a:lnTo>
                  <a:lnTo>
                    <a:pt x="2417112" y="64574"/>
                  </a:lnTo>
                  <a:lnTo>
                    <a:pt x="2439503" y="107874"/>
                  </a:lnTo>
                  <a:lnTo>
                    <a:pt x="2447544" y="157733"/>
                  </a:lnTo>
                  <a:lnTo>
                    <a:pt x="2439503" y="207593"/>
                  </a:lnTo>
                  <a:lnTo>
                    <a:pt x="2417112" y="250893"/>
                  </a:lnTo>
                  <a:lnTo>
                    <a:pt x="2382969" y="285036"/>
                  </a:lnTo>
                  <a:lnTo>
                    <a:pt x="2339669" y="307427"/>
                  </a:lnTo>
                  <a:lnTo>
                    <a:pt x="2289810" y="315467"/>
                  </a:lnTo>
                  <a:lnTo>
                    <a:pt x="157734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25">
            <a:extLst>
              <a:ext uri="{FF2B5EF4-FFF2-40B4-BE49-F238E27FC236}">
                <a16:creationId xmlns:a16="http://schemas.microsoft.com/office/drawing/2014/main" id="{D82E54E1-8D3E-4867-B26A-F467AB87631E}"/>
              </a:ext>
            </a:extLst>
          </p:cNvPr>
          <p:cNvSpPr txBox="1"/>
          <p:nvPr/>
        </p:nvSpPr>
        <p:spPr>
          <a:xfrm>
            <a:off x="8894064" y="1844850"/>
            <a:ext cx="278574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chemeClr val="tx2"/>
                </a:solidFill>
                <a:latin typeface="Noto Sans CJK HK"/>
                <a:cs typeface="Noto Sans CJK HK"/>
              </a:rPr>
              <a:t>Surface</a:t>
            </a:r>
            <a:r>
              <a:rPr sz="1100" b="1" spc="-25" dirty="0">
                <a:solidFill>
                  <a:schemeClr val="tx2"/>
                </a:solidFill>
                <a:latin typeface="Noto Sans CJK HK"/>
                <a:cs typeface="Noto Sans CJK HK"/>
              </a:rPr>
              <a:t> anomaly</a:t>
            </a:r>
            <a:r>
              <a:rPr sz="1100" b="1" spc="-15" dirty="0">
                <a:solidFill>
                  <a:schemeClr val="tx2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chemeClr val="tx2"/>
                </a:solidFill>
                <a:latin typeface="Noto Sans CJK HK"/>
                <a:cs typeface="Noto Sans CJK HK"/>
              </a:rPr>
              <a:t>localization</a:t>
            </a:r>
            <a:r>
              <a:rPr sz="1100" b="1" spc="-10" dirty="0">
                <a:solidFill>
                  <a:schemeClr val="tx2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chemeClr val="tx2"/>
                </a:solidFill>
                <a:latin typeface="Noto Sans CJK HK"/>
                <a:cs typeface="Noto Sans CJK HK"/>
              </a:rPr>
              <a:t>&amp;</a:t>
            </a:r>
            <a:r>
              <a:rPr sz="1100" b="1" spc="10" dirty="0">
                <a:solidFill>
                  <a:schemeClr val="tx2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chemeClr val="tx2"/>
                </a:solidFill>
                <a:latin typeface="Noto Sans CJK HK"/>
                <a:cs typeface="Noto Sans CJK HK"/>
              </a:rPr>
              <a:t>detection</a:t>
            </a:r>
            <a:endParaRPr sz="1100" dirty="0">
              <a:solidFill>
                <a:schemeClr val="tx2"/>
              </a:solidFill>
              <a:latin typeface="Noto Sans CJK HK"/>
              <a:cs typeface="Noto Sans CJK HK"/>
            </a:endParaRPr>
          </a:p>
        </p:txBody>
      </p:sp>
      <p:sp>
        <p:nvSpPr>
          <p:cNvPr id="97" name="object 17">
            <a:extLst>
              <a:ext uri="{FF2B5EF4-FFF2-40B4-BE49-F238E27FC236}">
                <a16:creationId xmlns:a16="http://schemas.microsoft.com/office/drawing/2014/main" id="{6905B6F7-2B82-41F7-A70A-63B18D715BED}"/>
              </a:ext>
            </a:extLst>
          </p:cNvPr>
          <p:cNvSpPr txBox="1"/>
          <p:nvPr/>
        </p:nvSpPr>
        <p:spPr>
          <a:xfrm>
            <a:off x="3674744" y="1844850"/>
            <a:ext cx="1951989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Reconstructive</a:t>
            </a:r>
            <a:r>
              <a:rPr sz="1100" b="1" spc="-20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network</a:t>
            </a:r>
            <a:endParaRPr sz="1100" dirty="0">
              <a:solidFill>
                <a:schemeClr val="bg1">
                  <a:lumMod val="65000"/>
                </a:schemeClr>
              </a:solidFill>
              <a:latin typeface="Noto Sans CJK HK"/>
              <a:cs typeface="Noto Sans CJK HK"/>
            </a:endParaRPr>
          </a:p>
        </p:txBody>
      </p:sp>
      <p:sp>
        <p:nvSpPr>
          <p:cNvPr id="126" name="object 2">
            <a:extLst>
              <a:ext uri="{FF2B5EF4-FFF2-40B4-BE49-F238E27FC236}">
                <a16:creationId xmlns:a16="http://schemas.microsoft.com/office/drawing/2014/main" id="{F7016497-ECC6-451A-A524-9F840B7BA66A}"/>
              </a:ext>
            </a:extLst>
          </p:cNvPr>
          <p:cNvSpPr txBox="1"/>
          <p:nvPr/>
        </p:nvSpPr>
        <p:spPr>
          <a:xfrm>
            <a:off x="15019656" y="1517032"/>
            <a:ext cx="167640" cy="203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200" spc="-35" dirty="0">
                <a:solidFill>
                  <a:srgbClr val="767070"/>
                </a:solidFill>
                <a:latin typeface="Arial"/>
                <a:cs typeface="Arial"/>
              </a:rPr>
              <a:t>36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41" name="object 104">
            <a:extLst>
              <a:ext uri="{FF2B5EF4-FFF2-40B4-BE49-F238E27FC236}">
                <a16:creationId xmlns:a16="http://schemas.microsoft.com/office/drawing/2014/main" id="{FC24FF08-3958-4DD1-8BA4-F243A2CF9F1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11121" y="1342135"/>
            <a:ext cx="405383" cy="405384"/>
          </a:xfrm>
          <a:prstGeom prst="rect">
            <a:avLst/>
          </a:prstGeom>
        </p:spPr>
      </p:pic>
      <p:grpSp>
        <p:nvGrpSpPr>
          <p:cNvPr id="112" name="object 18">
            <a:extLst>
              <a:ext uri="{FF2B5EF4-FFF2-40B4-BE49-F238E27FC236}">
                <a16:creationId xmlns:a16="http://schemas.microsoft.com/office/drawing/2014/main" id="{EB294F66-44EA-469B-9479-ED6F45818FA6}"/>
              </a:ext>
            </a:extLst>
          </p:cNvPr>
          <p:cNvGrpSpPr/>
          <p:nvPr/>
        </p:nvGrpSpPr>
        <p:grpSpPr>
          <a:xfrm>
            <a:off x="6115176" y="1788717"/>
            <a:ext cx="2460625" cy="328295"/>
            <a:chOff x="5969253" y="1564894"/>
            <a:chExt cx="2460625" cy="328295"/>
          </a:xfrm>
        </p:grpSpPr>
        <p:sp>
          <p:nvSpPr>
            <p:cNvPr id="113" name="object 19">
              <a:extLst>
                <a:ext uri="{FF2B5EF4-FFF2-40B4-BE49-F238E27FC236}">
                  <a16:creationId xmlns:a16="http://schemas.microsoft.com/office/drawing/2014/main" id="{7C5E1795-82DA-4C57-8062-895FCEDBF8A8}"/>
                </a:ext>
              </a:extLst>
            </p:cNvPr>
            <p:cNvSpPr/>
            <p:nvPr/>
          </p:nvSpPr>
          <p:spPr>
            <a:xfrm>
              <a:off x="5975603" y="1571244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2289810" y="0"/>
                  </a:moveTo>
                  <a:lnTo>
                    <a:pt x="157734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4" y="315467"/>
                  </a:lnTo>
                  <a:lnTo>
                    <a:pt x="2289810" y="315467"/>
                  </a:lnTo>
                  <a:lnTo>
                    <a:pt x="2339669" y="307427"/>
                  </a:lnTo>
                  <a:lnTo>
                    <a:pt x="2382969" y="285036"/>
                  </a:lnTo>
                  <a:lnTo>
                    <a:pt x="2417112" y="250893"/>
                  </a:lnTo>
                  <a:lnTo>
                    <a:pt x="2439503" y="207593"/>
                  </a:lnTo>
                  <a:lnTo>
                    <a:pt x="2447544" y="157733"/>
                  </a:lnTo>
                  <a:lnTo>
                    <a:pt x="2439503" y="107874"/>
                  </a:lnTo>
                  <a:lnTo>
                    <a:pt x="2417112" y="64574"/>
                  </a:lnTo>
                  <a:lnTo>
                    <a:pt x="2382969" y="30431"/>
                  </a:lnTo>
                  <a:lnTo>
                    <a:pt x="2339669" y="8040"/>
                  </a:lnTo>
                  <a:lnTo>
                    <a:pt x="22898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0">
              <a:extLst>
                <a:ext uri="{FF2B5EF4-FFF2-40B4-BE49-F238E27FC236}">
                  <a16:creationId xmlns:a16="http://schemas.microsoft.com/office/drawing/2014/main" id="{F9A553EA-8CCC-4624-8C4E-01F56309AAA5}"/>
                </a:ext>
              </a:extLst>
            </p:cNvPr>
            <p:cNvSpPr/>
            <p:nvPr/>
          </p:nvSpPr>
          <p:spPr>
            <a:xfrm>
              <a:off x="5975603" y="1571244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4" y="0"/>
                  </a:lnTo>
                  <a:lnTo>
                    <a:pt x="2289810" y="0"/>
                  </a:lnTo>
                  <a:lnTo>
                    <a:pt x="2339669" y="8040"/>
                  </a:lnTo>
                  <a:lnTo>
                    <a:pt x="2382969" y="30431"/>
                  </a:lnTo>
                  <a:lnTo>
                    <a:pt x="2417112" y="64574"/>
                  </a:lnTo>
                  <a:lnTo>
                    <a:pt x="2439503" y="107874"/>
                  </a:lnTo>
                  <a:lnTo>
                    <a:pt x="2447544" y="157733"/>
                  </a:lnTo>
                  <a:lnTo>
                    <a:pt x="2439503" y="207593"/>
                  </a:lnTo>
                  <a:lnTo>
                    <a:pt x="2417112" y="250893"/>
                  </a:lnTo>
                  <a:lnTo>
                    <a:pt x="2382969" y="285036"/>
                  </a:lnTo>
                  <a:lnTo>
                    <a:pt x="2339669" y="307427"/>
                  </a:lnTo>
                  <a:lnTo>
                    <a:pt x="2289810" y="315467"/>
                  </a:lnTo>
                  <a:lnTo>
                    <a:pt x="157734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21">
            <a:extLst>
              <a:ext uri="{FF2B5EF4-FFF2-40B4-BE49-F238E27FC236}">
                <a16:creationId xmlns:a16="http://schemas.microsoft.com/office/drawing/2014/main" id="{7BEE5E59-82E5-4AC9-9BF3-BDBB98D1CFA5}"/>
              </a:ext>
            </a:extLst>
          </p:cNvPr>
          <p:cNvSpPr txBox="1"/>
          <p:nvPr/>
        </p:nvSpPr>
        <p:spPr>
          <a:xfrm>
            <a:off x="6395084" y="1844850"/>
            <a:ext cx="19024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20" dirty="0">
                <a:solidFill>
                  <a:srgbClr val="BEBEBE"/>
                </a:solidFill>
                <a:latin typeface="Noto Sans CJK HK"/>
                <a:cs typeface="Noto Sans CJK HK"/>
              </a:rPr>
              <a:t>Discriminative</a:t>
            </a:r>
            <a:r>
              <a:rPr sz="1100" b="1" spc="3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sub-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network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116" name="object 19">
            <a:extLst>
              <a:ext uri="{FF2B5EF4-FFF2-40B4-BE49-F238E27FC236}">
                <a16:creationId xmlns:a16="http://schemas.microsoft.com/office/drawing/2014/main" id="{6046F21D-E8F7-40AE-B7BC-5AEA6343C828}"/>
              </a:ext>
            </a:extLst>
          </p:cNvPr>
          <p:cNvSpPr txBox="1"/>
          <p:nvPr/>
        </p:nvSpPr>
        <p:spPr>
          <a:xfrm>
            <a:off x="9062574" y="4718601"/>
            <a:ext cx="2222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ymbola"/>
                <a:cs typeface="Symbola"/>
              </a:rPr>
              <a:t>η</a:t>
            </a:r>
            <a:r>
              <a:rPr sz="1800" spc="45" dirty="0">
                <a:latin typeface="Symbola"/>
                <a:cs typeface="Symbola"/>
              </a:rPr>
              <a:t> </a:t>
            </a:r>
            <a:r>
              <a:rPr sz="1800" dirty="0">
                <a:latin typeface="Symbola"/>
                <a:cs typeface="Symbola"/>
              </a:rPr>
              <a:t>=</a:t>
            </a:r>
            <a:r>
              <a:rPr sz="1800" spc="55" dirty="0">
                <a:latin typeface="Symbola"/>
                <a:cs typeface="Symbola"/>
              </a:rPr>
              <a:t> </a:t>
            </a:r>
            <a:r>
              <a:rPr sz="1800" dirty="0">
                <a:latin typeface="Symbola"/>
                <a:cs typeface="Symbola"/>
              </a:rPr>
              <a:t>𝑚𝑎𝑥(𝑀</a:t>
            </a:r>
            <a:r>
              <a:rPr sz="1950" baseline="-14957" dirty="0">
                <a:latin typeface="Symbola"/>
                <a:cs typeface="Symbola"/>
              </a:rPr>
              <a:t>𝑂</a:t>
            </a:r>
            <a:r>
              <a:rPr sz="1950" spc="262" baseline="-14957" dirty="0">
                <a:latin typeface="Symbola"/>
                <a:cs typeface="Symbola"/>
              </a:rPr>
              <a:t> </a:t>
            </a:r>
            <a:r>
              <a:rPr sz="1800" dirty="0">
                <a:latin typeface="Symbola"/>
                <a:cs typeface="Symbola"/>
              </a:rPr>
              <a:t>∗</a:t>
            </a:r>
            <a:r>
              <a:rPr sz="1800" spc="-35" dirty="0">
                <a:latin typeface="Symbola"/>
                <a:cs typeface="Symbola"/>
              </a:rPr>
              <a:t> </a:t>
            </a:r>
            <a:r>
              <a:rPr sz="1800" spc="125" dirty="0">
                <a:latin typeface="Symbola"/>
                <a:cs typeface="Symbola"/>
              </a:rPr>
              <a:t>𝑓</a:t>
            </a:r>
            <a:r>
              <a:rPr sz="1950" spc="187" baseline="-14957" dirty="0">
                <a:latin typeface="Symbola"/>
                <a:cs typeface="Symbola"/>
              </a:rPr>
              <a:t>𝑠</a:t>
            </a:r>
            <a:r>
              <a:rPr sz="1575" spc="187" baseline="-34391" dirty="0">
                <a:latin typeface="Symbola"/>
                <a:cs typeface="Symbola"/>
              </a:rPr>
              <a:t>𝑓</a:t>
            </a:r>
            <a:r>
              <a:rPr sz="1950" spc="187" baseline="-14957" dirty="0">
                <a:latin typeface="Symbola"/>
                <a:cs typeface="Symbola"/>
              </a:rPr>
              <a:t>×𝑠</a:t>
            </a:r>
            <a:r>
              <a:rPr sz="1575" spc="187" baseline="-34391" dirty="0">
                <a:latin typeface="Symbola"/>
                <a:cs typeface="Symbola"/>
              </a:rPr>
              <a:t>𝑓</a:t>
            </a:r>
            <a:r>
              <a:rPr sz="1575" spc="-202" baseline="-34391" dirty="0">
                <a:latin typeface="Symbola"/>
                <a:cs typeface="Symbola"/>
              </a:rPr>
              <a:t> </a:t>
            </a:r>
            <a:r>
              <a:rPr sz="1800" spc="90" dirty="0">
                <a:latin typeface="Symbola"/>
                <a:cs typeface="Symbola"/>
              </a:rPr>
              <a:t>)</a:t>
            </a:r>
            <a:endParaRPr sz="1800" dirty="0">
              <a:latin typeface="Symbola"/>
              <a:cs typeface="Symbola"/>
            </a:endParaRPr>
          </a:p>
        </p:txBody>
      </p:sp>
      <p:sp>
        <p:nvSpPr>
          <p:cNvPr id="120" name="矩形: 圓角 119">
            <a:extLst>
              <a:ext uri="{FF2B5EF4-FFF2-40B4-BE49-F238E27FC236}">
                <a16:creationId xmlns:a16="http://schemas.microsoft.com/office/drawing/2014/main" id="{BBD0732D-BD08-4D4B-9969-3259B4F37F0D}"/>
              </a:ext>
            </a:extLst>
          </p:cNvPr>
          <p:cNvSpPr/>
          <p:nvPr/>
        </p:nvSpPr>
        <p:spPr>
          <a:xfrm>
            <a:off x="8586279" y="5293485"/>
            <a:ext cx="3227499" cy="124517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0">
            <a:solidFill>
              <a:schemeClr val="tx1"/>
            </a:solidFill>
          </a:ln>
          <a:effectLst>
            <a:outerShdw blurRad="63500" dist="139700" dir="7800000" sx="51000" sy="51000" algn="ctr" rotWithShape="0">
              <a:srgbClr val="000000">
                <a:alpha val="9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100" lvl="0" algn="ctr" defTabSz="914400">
              <a:spcBef>
                <a:spcPts val="880"/>
              </a:spcBef>
            </a:pPr>
            <a:endParaRPr lang="en-US" altLang="zh-CN" sz="1950" spc="-37" baseline="-14957" dirty="0">
              <a:solidFill>
                <a:prstClr val="black"/>
              </a:solidFill>
              <a:latin typeface="Symbola"/>
              <a:cs typeface="Symbola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0E6FF24D-6BD4-40B6-8A57-A37533CBC255}"/>
              </a:ext>
            </a:extLst>
          </p:cNvPr>
          <p:cNvSpPr/>
          <p:nvPr/>
        </p:nvSpPr>
        <p:spPr>
          <a:xfrm>
            <a:off x="9454341" y="5411825"/>
            <a:ext cx="1388225" cy="255721"/>
          </a:xfrm>
          <a:prstGeom prst="rect">
            <a:avLst/>
          </a:prstGeom>
          <a:solidFill>
            <a:srgbClr val="F4B0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Final Output</a:t>
            </a:r>
            <a:endParaRPr lang="zh-CN" altLang="en-US" dirty="0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EEBA28ED-04CC-4984-83B6-82BCC5170FC6}"/>
              </a:ext>
            </a:extLst>
          </p:cNvPr>
          <p:cNvSpPr txBox="1"/>
          <p:nvPr/>
        </p:nvSpPr>
        <p:spPr>
          <a:xfrm>
            <a:off x="8939764" y="5748935"/>
            <a:ext cx="2943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:Pixel-level anomaly detection</a:t>
            </a:r>
          </a:p>
          <a:p>
            <a:pPr algn="ctr"/>
            <a:r>
              <a:rPr lang="en-US" altLang="zh-CN" dirty="0">
                <a:solidFill>
                  <a:srgbClr val="C00000"/>
                </a:solidFill>
              </a:rPr>
              <a:t>mask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42753635-2DE2-EF76-86F5-FE37A0E23A40}"/>
              </a:ext>
            </a:extLst>
          </p:cNvPr>
          <p:cNvSpPr/>
          <p:nvPr/>
        </p:nvSpPr>
        <p:spPr>
          <a:xfrm>
            <a:off x="2172208" y="2915665"/>
            <a:ext cx="6324600" cy="2541905"/>
          </a:xfrm>
          <a:custGeom>
            <a:avLst/>
            <a:gdLst/>
            <a:ahLst/>
            <a:cxnLst/>
            <a:rect l="l" t="t" r="r" b="b"/>
            <a:pathLst>
              <a:path w="6324600" h="2541904">
                <a:moveTo>
                  <a:pt x="878459" y="2512326"/>
                </a:moveTo>
                <a:lnTo>
                  <a:pt x="57150" y="2512326"/>
                </a:lnTo>
                <a:lnTo>
                  <a:pt x="57150" y="1651381"/>
                </a:lnTo>
                <a:lnTo>
                  <a:pt x="85725" y="1651381"/>
                </a:lnTo>
                <a:lnTo>
                  <a:pt x="78549" y="1637030"/>
                </a:lnTo>
                <a:lnTo>
                  <a:pt x="42926" y="1565656"/>
                </a:lnTo>
                <a:lnTo>
                  <a:pt x="0" y="1651381"/>
                </a:lnTo>
                <a:lnTo>
                  <a:pt x="28575" y="1651381"/>
                </a:lnTo>
                <a:lnTo>
                  <a:pt x="28575" y="2540889"/>
                </a:lnTo>
                <a:lnTo>
                  <a:pt x="878459" y="2540889"/>
                </a:lnTo>
                <a:lnTo>
                  <a:pt x="878459" y="2526665"/>
                </a:lnTo>
                <a:lnTo>
                  <a:pt x="878459" y="2512326"/>
                </a:lnTo>
                <a:close/>
              </a:path>
              <a:path w="6324600" h="2541904">
                <a:moveTo>
                  <a:pt x="3903345" y="157099"/>
                </a:moveTo>
                <a:lnTo>
                  <a:pt x="3874770" y="157099"/>
                </a:lnTo>
                <a:lnTo>
                  <a:pt x="3874770" y="28575"/>
                </a:lnTo>
                <a:lnTo>
                  <a:pt x="3874770" y="14224"/>
                </a:lnTo>
                <a:lnTo>
                  <a:pt x="3874770" y="0"/>
                </a:lnTo>
                <a:lnTo>
                  <a:pt x="28575" y="0"/>
                </a:lnTo>
                <a:lnTo>
                  <a:pt x="28575" y="431419"/>
                </a:lnTo>
                <a:lnTo>
                  <a:pt x="57150" y="431419"/>
                </a:lnTo>
                <a:lnTo>
                  <a:pt x="57150" y="28575"/>
                </a:lnTo>
                <a:lnTo>
                  <a:pt x="3846195" y="28575"/>
                </a:lnTo>
                <a:lnTo>
                  <a:pt x="3846195" y="157099"/>
                </a:lnTo>
                <a:lnTo>
                  <a:pt x="3817620" y="157099"/>
                </a:lnTo>
                <a:lnTo>
                  <a:pt x="3860419" y="242824"/>
                </a:lnTo>
                <a:lnTo>
                  <a:pt x="3896156" y="171450"/>
                </a:lnTo>
                <a:lnTo>
                  <a:pt x="3903345" y="157099"/>
                </a:lnTo>
                <a:close/>
              </a:path>
              <a:path w="6324600" h="2541904">
                <a:moveTo>
                  <a:pt x="6324600" y="2000377"/>
                </a:moveTo>
                <a:lnTo>
                  <a:pt x="6317475" y="1986153"/>
                </a:lnTo>
                <a:lnTo>
                  <a:pt x="6281674" y="1914652"/>
                </a:lnTo>
                <a:lnTo>
                  <a:pt x="6238875" y="2000377"/>
                </a:lnTo>
                <a:lnTo>
                  <a:pt x="6267450" y="2000377"/>
                </a:lnTo>
                <a:lnTo>
                  <a:pt x="6267450" y="2513330"/>
                </a:lnTo>
                <a:lnTo>
                  <a:pt x="3506978" y="2513330"/>
                </a:lnTo>
                <a:lnTo>
                  <a:pt x="3506978" y="2541905"/>
                </a:lnTo>
                <a:lnTo>
                  <a:pt x="6296025" y="2541905"/>
                </a:lnTo>
                <a:lnTo>
                  <a:pt x="6296025" y="2527554"/>
                </a:lnTo>
                <a:lnTo>
                  <a:pt x="6296025" y="2513330"/>
                </a:lnTo>
                <a:lnTo>
                  <a:pt x="6296025" y="2000377"/>
                </a:lnTo>
                <a:lnTo>
                  <a:pt x="6324600" y="200037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5">
            <a:extLst>
              <a:ext uri="{FF2B5EF4-FFF2-40B4-BE49-F238E27FC236}">
                <a16:creationId xmlns:a16="http://schemas.microsoft.com/office/drawing/2014/main" id="{3641C72A-47D9-5C6B-2184-7A44DF7C2247}"/>
              </a:ext>
            </a:extLst>
          </p:cNvPr>
          <p:cNvSpPr txBox="1"/>
          <p:nvPr/>
        </p:nvSpPr>
        <p:spPr>
          <a:xfrm>
            <a:off x="3157473" y="2652521"/>
            <a:ext cx="21259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FF0000"/>
                </a:solidFill>
                <a:latin typeface="Noto Sans CJK HK"/>
                <a:cs typeface="Noto Sans CJK HK"/>
              </a:rPr>
              <a:t>Reconstructive</a:t>
            </a:r>
            <a:r>
              <a:rPr sz="1200" b="1" spc="8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FF0000"/>
                </a:solidFill>
                <a:latin typeface="Noto Sans CJK HK"/>
                <a:cs typeface="Noto Sans CJK HK"/>
              </a:rPr>
              <a:t>sub-</a:t>
            </a:r>
            <a:r>
              <a:rPr sz="12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network</a:t>
            </a:r>
            <a:endParaRPr sz="1200" dirty="0">
              <a:solidFill>
                <a:srgbClr val="FF0000"/>
              </a:solidFill>
              <a:latin typeface="Noto Sans CJK HK"/>
              <a:cs typeface="Noto Sans CJK HK"/>
            </a:endParaRPr>
          </a:p>
        </p:txBody>
      </p:sp>
      <p:sp>
        <p:nvSpPr>
          <p:cNvPr id="6" name="object 16">
            <a:extLst>
              <a:ext uri="{FF2B5EF4-FFF2-40B4-BE49-F238E27FC236}">
                <a16:creationId xmlns:a16="http://schemas.microsoft.com/office/drawing/2014/main" id="{50EDCCD1-BB65-FD8C-B2EA-B2C2E1F22ECA}"/>
              </a:ext>
            </a:extLst>
          </p:cNvPr>
          <p:cNvSpPr txBox="1"/>
          <p:nvPr/>
        </p:nvSpPr>
        <p:spPr>
          <a:xfrm>
            <a:off x="5793485" y="3011804"/>
            <a:ext cx="2626360" cy="347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8960">
              <a:lnSpc>
                <a:spcPts val="139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0000"/>
                </a:solidFill>
                <a:latin typeface="Noto Sans CJK HK"/>
                <a:cs typeface="Noto Sans CJK HK"/>
              </a:rPr>
              <a:t>Discriminative</a:t>
            </a:r>
            <a:r>
              <a:rPr sz="1200" b="1" spc="6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FF0000"/>
                </a:solidFill>
                <a:latin typeface="Noto Sans CJK HK"/>
                <a:cs typeface="Noto Sans CJK HK"/>
              </a:rPr>
              <a:t>sub-</a:t>
            </a:r>
            <a:r>
              <a:rPr sz="12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network</a:t>
            </a:r>
            <a:endParaRPr sz="1200" dirty="0">
              <a:solidFill>
                <a:srgbClr val="FF0000"/>
              </a:solidFill>
              <a:latin typeface="Noto Sans CJK HK"/>
              <a:cs typeface="Noto Sans CJK HK"/>
            </a:endParaRPr>
          </a:p>
          <a:p>
            <a:pPr marL="12700">
              <a:lnSpc>
                <a:spcPts val="1150"/>
              </a:lnSpc>
            </a:pPr>
            <a:r>
              <a:rPr sz="1000" b="1" spc="-10" dirty="0">
                <a:latin typeface="Noto Sans CJK HK"/>
                <a:cs typeface="Noto Sans CJK HK"/>
              </a:rPr>
              <a:t>concat</a:t>
            </a:r>
            <a:endParaRPr sz="1000" dirty="0">
              <a:latin typeface="Noto Sans CJK HK"/>
              <a:cs typeface="Noto Sans CJK HK"/>
            </a:endParaRPr>
          </a:p>
        </p:txBody>
      </p:sp>
      <p:pic>
        <p:nvPicPr>
          <p:cNvPr id="7" name="object 17">
            <a:extLst>
              <a:ext uri="{FF2B5EF4-FFF2-40B4-BE49-F238E27FC236}">
                <a16:creationId xmlns:a16="http://schemas.microsoft.com/office/drawing/2014/main" id="{453EED01-CCCB-65E4-4264-154D6F0B79B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9688" y="3827526"/>
            <a:ext cx="85725" cy="173862"/>
          </a:xfrm>
          <a:prstGeom prst="rect">
            <a:avLst/>
          </a:prstGeom>
        </p:spPr>
      </p:pic>
      <p:grpSp>
        <p:nvGrpSpPr>
          <p:cNvPr id="11" name="object 20">
            <a:extLst>
              <a:ext uri="{FF2B5EF4-FFF2-40B4-BE49-F238E27FC236}">
                <a16:creationId xmlns:a16="http://schemas.microsoft.com/office/drawing/2014/main" id="{17923FA8-62F8-CDB0-A2ED-85E0CFFBD4C5}"/>
              </a:ext>
            </a:extLst>
          </p:cNvPr>
          <p:cNvGrpSpPr/>
          <p:nvPr/>
        </p:nvGrpSpPr>
        <p:grpSpPr>
          <a:xfrm>
            <a:off x="3030474" y="3434333"/>
            <a:ext cx="4616577" cy="922274"/>
            <a:chOff x="3030474" y="3434333"/>
            <a:chExt cx="4616577" cy="922274"/>
          </a:xfrm>
        </p:grpSpPr>
        <p:sp>
          <p:nvSpPr>
            <p:cNvPr id="14" name="object 21">
              <a:extLst>
                <a:ext uri="{FF2B5EF4-FFF2-40B4-BE49-F238E27FC236}">
                  <a16:creationId xmlns:a16="http://schemas.microsoft.com/office/drawing/2014/main" id="{374A4403-8438-B8BA-0E01-552397FEEA7D}"/>
                </a:ext>
              </a:extLst>
            </p:cNvPr>
            <p:cNvSpPr/>
            <p:nvPr/>
          </p:nvSpPr>
          <p:spPr>
            <a:xfrm>
              <a:off x="3030474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70104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70104" y="792480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22">
              <a:extLst>
                <a:ext uri="{FF2B5EF4-FFF2-40B4-BE49-F238E27FC236}">
                  <a16:creationId xmlns:a16="http://schemas.microsoft.com/office/drawing/2014/main" id="{133F3079-BF48-5A1F-6EF7-5AD08DC68F29}"/>
                </a:ext>
              </a:extLst>
            </p:cNvPr>
            <p:cNvSpPr/>
            <p:nvPr/>
          </p:nvSpPr>
          <p:spPr>
            <a:xfrm>
              <a:off x="3030474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0" y="792480"/>
                  </a:moveTo>
                  <a:lnTo>
                    <a:pt x="70104" y="792480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23">
              <a:extLst>
                <a:ext uri="{FF2B5EF4-FFF2-40B4-BE49-F238E27FC236}">
                  <a16:creationId xmlns:a16="http://schemas.microsoft.com/office/drawing/2014/main" id="{3F728329-F29F-2B3D-382D-44D356315809}"/>
                </a:ext>
              </a:extLst>
            </p:cNvPr>
            <p:cNvSpPr/>
            <p:nvPr/>
          </p:nvSpPr>
          <p:spPr>
            <a:xfrm>
              <a:off x="315391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70104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70104" y="684276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24">
              <a:extLst>
                <a:ext uri="{FF2B5EF4-FFF2-40B4-BE49-F238E27FC236}">
                  <a16:creationId xmlns:a16="http://schemas.microsoft.com/office/drawing/2014/main" id="{43BD1F0C-9C2A-8E9C-5F54-BCC2B42C0E55}"/>
                </a:ext>
              </a:extLst>
            </p:cNvPr>
            <p:cNvSpPr/>
            <p:nvPr/>
          </p:nvSpPr>
          <p:spPr>
            <a:xfrm>
              <a:off x="315391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0" y="684276"/>
                  </a:moveTo>
                  <a:lnTo>
                    <a:pt x="70104" y="684276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25">
              <a:extLst>
                <a:ext uri="{FF2B5EF4-FFF2-40B4-BE49-F238E27FC236}">
                  <a16:creationId xmlns:a16="http://schemas.microsoft.com/office/drawing/2014/main" id="{D8DD47E1-7D79-639B-F8AD-4B8FA56A0D9E}"/>
                </a:ext>
              </a:extLst>
            </p:cNvPr>
            <p:cNvSpPr/>
            <p:nvPr/>
          </p:nvSpPr>
          <p:spPr>
            <a:xfrm>
              <a:off x="3277361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70103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70103" y="57607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26">
              <a:extLst>
                <a:ext uri="{FF2B5EF4-FFF2-40B4-BE49-F238E27FC236}">
                  <a16:creationId xmlns:a16="http://schemas.microsoft.com/office/drawing/2014/main" id="{F89299FB-3A28-BC10-55F7-4EF7E70422FD}"/>
                </a:ext>
              </a:extLst>
            </p:cNvPr>
            <p:cNvSpPr/>
            <p:nvPr/>
          </p:nvSpPr>
          <p:spPr>
            <a:xfrm>
              <a:off x="3277361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0" y="576071"/>
                  </a:moveTo>
                  <a:lnTo>
                    <a:pt x="70103" y="57607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27">
              <a:extLst>
                <a:ext uri="{FF2B5EF4-FFF2-40B4-BE49-F238E27FC236}">
                  <a16:creationId xmlns:a16="http://schemas.microsoft.com/office/drawing/2014/main" id="{D269BEEB-FD74-4E0F-617C-E6CC738E523E}"/>
                </a:ext>
              </a:extLst>
            </p:cNvPr>
            <p:cNvSpPr/>
            <p:nvPr/>
          </p:nvSpPr>
          <p:spPr>
            <a:xfrm>
              <a:off x="3402330" y="3679697"/>
              <a:ext cx="68580" cy="467995"/>
            </a:xfrm>
            <a:custGeom>
              <a:avLst/>
              <a:gdLst/>
              <a:ahLst/>
              <a:cxnLst/>
              <a:rect l="l" t="t" r="r" b="b"/>
              <a:pathLst>
                <a:path w="68579" h="467995">
                  <a:moveTo>
                    <a:pt x="68579" y="0"/>
                  </a:moveTo>
                  <a:lnTo>
                    <a:pt x="0" y="0"/>
                  </a:lnTo>
                  <a:lnTo>
                    <a:pt x="0" y="467868"/>
                  </a:lnTo>
                  <a:lnTo>
                    <a:pt x="68579" y="467868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28">
              <a:extLst>
                <a:ext uri="{FF2B5EF4-FFF2-40B4-BE49-F238E27FC236}">
                  <a16:creationId xmlns:a16="http://schemas.microsoft.com/office/drawing/2014/main" id="{0F48B637-7D60-37C8-545B-7637DCA85A06}"/>
                </a:ext>
              </a:extLst>
            </p:cNvPr>
            <p:cNvSpPr/>
            <p:nvPr/>
          </p:nvSpPr>
          <p:spPr>
            <a:xfrm>
              <a:off x="3402330" y="3679697"/>
              <a:ext cx="68580" cy="467995"/>
            </a:xfrm>
            <a:custGeom>
              <a:avLst/>
              <a:gdLst/>
              <a:ahLst/>
              <a:cxnLst/>
              <a:rect l="l" t="t" r="r" b="b"/>
              <a:pathLst>
                <a:path w="68579" h="467995">
                  <a:moveTo>
                    <a:pt x="0" y="467868"/>
                  </a:moveTo>
                  <a:lnTo>
                    <a:pt x="68579" y="467868"/>
                  </a:lnTo>
                  <a:lnTo>
                    <a:pt x="68579" y="0"/>
                  </a:lnTo>
                  <a:lnTo>
                    <a:pt x="0" y="0"/>
                  </a:lnTo>
                  <a:lnTo>
                    <a:pt x="0" y="467868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29">
              <a:extLst>
                <a:ext uri="{FF2B5EF4-FFF2-40B4-BE49-F238E27FC236}">
                  <a16:creationId xmlns:a16="http://schemas.microsoft.com/office/drawing/2014/main" id="{C8BDBF4D-CBC0-69C1-7E82-3C65613FBDE3}"/>
                </a:ext>
              </a:extLst>
            </p:cNvPr>
            <p:cNvSpPr/>
            <p:nvPr/>
          </p:nvSpPr>
          <p:spPr>
            <a:xfrm>
              <a:off x="3525774" y="3787901"/>
              <a:ext cx="68580" cy="253365"/>
            </a:xfrm>
            <a:custGeom>
              <a:avLst/>
              <a:gdLst/>
              <a:ahLst/>
              <a:cxnLst/>
              <a:rect l="l" t="t" r="r" b="b"/>
              <a:pathLst>
                <a:path w="68579" h="253364">
                  <a:moveTo>
                    <a:pt x="68579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68579" y="252984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0">
              <a:extLst>
                <a:ext uri="{FF2B5EF4-FFF2-40B4-BE49-F238E27FC236}">
                  <a16:creationId xmlns:a16="http://schemas.microsoft.com/office/drawing/2014/main" id="{0DF23445-BE4C-574E-E9F2-C331DCF8CDCF}"/>
                </a:ext>
              </a:extLst>
            </p:cNvPr>
            <p:cNvSpPr/>
            <p:nvPr/>
          </p:nvSpPr>
          <p:spPr>
            <a:xfrm>
              <a:off x="3525774" y="3787901"/>
              <a:ext cx="68580" cy="253365"/>
            </a:xfrm>
            <a:custGeom>
              <a:avLst/>
              <a:gdLst/>
              <a:ahLst/>
              <a:cxnLst/>
              <a:rect l="l" t="t" r="r" b="b"/>
              <a:pathLst>
                <a:path w="68579" h="253364">
                  <a:moveTo>
                    <a:pt x="0" y="252984"/>
                  </a:moveTo>
                  <a:lnTo>
                    <a:pt x="68579" y="252984"/>
                  </a:lnTo>
                  <a:lnTo>
                    <a:pt x="68579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31">
              <a:extLst>
                <a:ext uri="{FF2B5EF4-FFF2-40B4-BE49-F238E27FC236}">
                  <a16:creationId xmlns:a16="http://schemas.microsoft.com/office/drawing/2014/main" id="{5C544DE5-5AC0-4C4F-7B50-D68D646717C6}"/>
                </a:ext>
              </a:extLst>
            </p:cNvPr>
            <p:cNvSpPr/>
            <p:nvPr/>
          </p:nvSpPr>
          <p:spPr>
            <a:xfrm>
              <a:off x="4168902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70103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70103" y="792480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32">
              <a:extLst>
                <a:ext uri="{FF2B5EF4-FFF2-40B4-BE49-F238E27FC236}">
                  <a16:creationId xmlns:a16="http://schemas.microsoft.com/office/drawing/2014/main" id="{68C09A9D-52A2-6DCF-4312-7DDEC5ECBA9B}"/>
                </a:ext>
              </a:extLst>
            </p:cNvPr>
            <p:cNvSpPr/>
            <p:nvPr/>
          </p:nvSpPr>
          <p:spPr>
            <a:xfrm>
              <a:off x="4168902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0" y="792480"/>
                  </a:moveTo>
                  <a:lnTo>
                    <a:pt x="70103" y="792480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33">
              <a:extLst>
                <a:ext uri="{FF2B5EF4-FFF2-40B4-BE49-F238E27FC236}">
                  <a16:creationId xmlns:a16="http://schemas.microsoft.com/office/drawing/2014/main" id="{9353E941-236C-E7B3-BD1D-6D6A73357CA8}"/>
                </a:ext>
              </a:extLst>
            </p:cNvPr>
            <p:cNvSpPr/>
            <p:nvPr/>
          </p:nvSpPr>
          <p:spPr>
            <a:xfrm>
              <a:off x="404545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70103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70103" y="684276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34">
              <a:extLst>
                <a:ext uri="{FF2B5EF4-FFF2-40B4-BE49-F238E27FC236}">
                  <a16:creationId xmlns:a16="http://schemas.microsoft.com/office/drawing/2014/main" id="{134ECAA1-3E3D-C7BD-C43C-6138C3C5265A}"/>
                </a:ext>
              </a:extLst>
            </p:cNvPr>
            <p:cNvSpPr/>
            <p:nvPr/>
          </p:nvSpPr>
          <p:spPr>
            <a:xfrm>
              <a:off x="404545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0" y="684276"/>
                  </a:moveTo>
                  <a:lnTo>
                    <a:pt x="70103" y="684276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35">
              <a:extLst>
                <a:ext uri="{FF2B5EF4-FFF2-40B4-BE49-F238E27FC236}">
                  <a16:creationId xmlns:a16="http://schemas.microsoft.com/office/drawing/2014/main" id="{3D15D5B5-C3FA-BAF8-A6BC-38A114EF3272}"/>
                </a:ext>
              </a:extLst>
            </p:cNvPr>
            <p:cNvSpPr/>
            <p:nvPr/>
          </p:nvSpPr>
          <p:spPr>
            <a:xfrm>
              <a:off x="3922014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70103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70103" y="57607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36">
              <a:extLst>
                <a:ext uri="{FF2B5EF4-FFF2-40B4-BE49-F238E27FC236}">
                  <a16:creationId xmlns:a16="http://schemas.microsoft.com/office/drawing/2014/main" id="{E9AC6E30-835C-112E-6FB5-60748882B1E6}"/>
                </a:ext>
              </a:extLst>
            </p:cNvPr>
            <p:cNvSpPr/>
            <p:nvPr/>
          </p:nvSpPr>
          <p:spPr>
            <a:xfrm>
              <a:off x="3922014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0" y="576071"/>
                  </a:moveTo>
                  <a:lnTo>
                    <a:pt x="70103" y="57607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37">
              <a:extLst>
                <a:ext uri="{FF2B5EF4-FFF2-40B4-BE49-F238E27FC236}">
                  <a16:creationId xmlns:a16="http://schemas.microsoft.com/office/drawing/2014/main" id="{68FBB8AD-5172-3FBC-249A-AF90ADF9417F}"/>
                </a:ext>
              </a:extLst>
            </p:cNvPr>
            <p:cNvSpPr/>
            <p:nvPr/>
          </p:nvSpPr>
          <p:spPr>
            <a:xfrm>
              <a:off x="3798570" y="3679697"/>
              <a:ext cx="70485" cy="467995"/>
            </a:xfrm>
            <a:custGeom>
              <a:avLst/>
              <a:gdLst/>
              <a:ahLst/>
              <a:cxnLst/>
              <a:rect l="l" t="t" r="r" b="b"/>
              <a:pathLst>
                <a:path w="70485" h="467995">
                  <a:moveTo>
                    <a:pt x="70103" y="0"/>
                  </a:moveTo>
                  <a:lnTo>
                    <a:pt x="0" y="0"/>
                  </a:lnTo>
                  <a:lnTo>
                    <a:pt x="0" y="467868"/>
                  </a:lnTo>
                  <a:lnTo>
                    <a:pt x="70103" y="467868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38">
              <a:extLst>
                <a:ext uri="{FF2B5EF4-FFF2-40B4-BE49-F238E27FC236}">
                  <a16:creationId xmlns:a16="http://schemas.microsoft.com/office/drawing/2014/main" id="{DA18A673-0743-7794-AF56-F0092FA91242}"/>
                </a:ext>
              </a:extLst>
            </p:cNvPr>
            <p:cNvSpPr/>
            <p:nvPr/>
          </p:nvSpPr>
          <p:spPr>
            <a:xfrm>
              <a:off x="3798570" y="3679697"/>
              <a:ext cx="70485" cy="467995"/>
            </a:xfrm>
            <a:custGeom>
              <a:avLst/>
              <a:gdLst/>
              <a:ahLst/>
              <a:cxnLst/>
              <a:rect l="l" t="t" r="r" b="b"/>
              <a:pathLst>
                <a:path w="70485" h="467995">
                  <a:moveTo>
                    <a:pt x="0" y="467868"/>
                  </a:moveTo>
                  <a:lnTo>
                    <a:pt x="70103" y="467868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467868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9">
              <a:extLst>
                <a:ext uri="{FF2B5EF4-FFF2-40B4-BE49-F238E27FC236}">
                  <a16:creationId xmlns:a16="http://schemas.microsoft.com/office/drawing/2014/main" id="{A6790E50-6F2D-0A02-178A-0E7EB041D1E3}"/>
                </a:ext>
              </a:extLst>
            </p:cNvPr>
            <p:cNvSpPr/>
            <p:nvPr/>
          </p:nvSpPr>
          <p:spPr>
            <a:xfrm>
              <a:off x="3675126" y="3787901"/>
              <a:ext cx="70485" cy="253365"/>
            </a:xfrm>
            <a:custGeom>
              <a:avLst/>
              <a:gdLst/>
              <a:ahLst/>
              <a:cxnLst/>
              <a:rect l="l" t="t" r="r" b="b"/>
              <a:pathLst>
                <a:path w="70485" h="253364">
                  <a:moveTo>
                    <a:pt x="70103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70103" y="25298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40">
              <a:extLst>
                <a:ext uri="{FF2B5EF4-FFF2-40B4-BE49-F238E27FC236}">
                  <a16:creationId xmlns:a16="http://schemas.microsoft.com/office/drawing/2014/main" id="{747F6463-3061-6F39-B7D0-5CA241A44D2E}"/>
                </a:ext>
              </a:extLst>
            </p:cNvPr>
            <p:cNvSpPr/>
            <p:nvPr/>
          </p:nvSpPr>
          <p:spPr>
            <a:xfrm>
              <a:off x="3675126" y="3787901"/>
              <a:ext cx="70485" cy="253365"/>
            </a:xfrm>
            <a:custGeom>
              <a:avLst/>
              <a:gdLst/>
              <a:ahLst/>
              <a:cxnLst/>
              <a:rect l="l" t="t" r="r" b="b"/>
              <a:pathLst>
                <a:path w="70485" h="253364">
                  <a:moveTo>
                    <a:pt x="0" y="252984"/>
                  </a:moveTo>
                  <a:lnTo>
                    <a:pt x="70103" y="25298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41">
              <a:extLst>
                <a:ext uri="{FF2B5EF4-FFF2-40B4-BE49-F238E27FC236}">
                  <a16:creationId xmlns:a16="http://schemas.microsoft.com/office/drawing/2014/main" id="{983D853D-54EA-B391-0962-368E2810A142}"/>
                </a:ext>
              </a:extLst>
            </p:cNvPr>
            <p:cNvSpPr/>
            <p:nvPr/>
          </p:nvSpPr>
          <p:spPr>
            <a:xfrm>
              <a:off x="6552438" y="3434333"/>
              <a:ext cx="981075" cy="222885"/>
            </a:xfrm>
            <a:custGeom>
              <a:avLst/>
              <a:gdLst/>
              <a:ahLst/>
              <a:cxnLst/>
              <a:rect l="l" t="t" r="r" b="b"/>
              <a:pathLst>
                <a:path w="981075" h="222885">
                  <a:moveTo>
                    <a:pt x="733933" y="182880"/>
                  </a:moveTo>
                  <a:lnTo>
                    <a:pt x="716356" y="174498"/>
                  </a:lnTo>
                  <a:lnTo>
                    <a:pt x="656971" y="146177"/>
                  </a:lnTo>
                  <a:lnTo>
                    <a:pt x="657491" y="174739"/>
                  </a:lnTo>
                  <a:lnTo>
                    <a:pt x="245237" y="182499"/>
                  </a:lnTo>
                  <a:lnTo>
                    <a:pt x="245491" y="201549"/>
                  </a:lnTo>
                  <a:lnTo>
                    <a:pt x="657834" y="193789"/>
                  </a:lnTo>
                  <a:lnTo>
                    <a:pt x="658368" y="222377"/>
                  </a:lnTo>
                  <a:lnTo>
                    <a:pt x="733933" y="182880"/>
                  </a:lnTo>
                  <a:close/>
                </a:path>
                <a:path w="981075" h="222885">
                  <a:moveTo>
                    <a:pt x="851916" y="109728"/>
                  </a:moveTo>
                  <a:lnTo>
                    <a:pt x="832866" y="100203"/>
                  </a:lnTo>
                  <a:lnTo>
                    <a:pt x="775716" y="71628"/>
                  </a:lnTo>
                  <a:lnTo>
                    <a:pt x="775716" y="100203"/>
                  </a:lnTo>
                  <a:lnTo>
                    <a:pt x="128016" y="100203"/>
                  </a:lnTo>
                  <a:lnTo>
                    <a:pt x="128016" y="119253"/>
                  </a:lnTo>
                  <a:lnTo>
                    <a:pt x="775716" y="119253"/>
                  </a:lnTo>
                  <a:lnTo>
                    <a:pt x="775716" y="147828"/>
                  </a:lnTo>
                  <a:lnTo>
                    <a:pt x="832866" y="119253"/>
                  </a:lnTo>
                  <a:lnTo>
                    <a:pt x="851916" y="109728"/>
                  </a:lnTo>
                  <a:close/>
                </a:path>
                <a:path w="981075" h="222885">
                  <a:moveTo>
                    <a:pt x="980567" y="38100"/>
                  </a:moveTo>
                  <a:lnTo>
                    <a:pt x="961517" y="28575"/>
                  </a:lnTo>
                  <a:lnTo>
                    <a:pt x="904367" y="0"/>
                  </a:lnTo>
                  <a:lnTo>
                    <a:pt x="904367" y="28575"/>
                  </a:lnTo>
                  <a:lnTo>
                    <a:pt x="0" y="28575"/>
                  </a:lnTo>
                  <a:lnTo>
                    <a:pt x="0" y="47625"/>
                  </a:lnTo>
                  <a:lnTo>
                    <a:pt x="904367" y="47625"/>
                  </a:lnTo>
                  <a:lnTo>
                    <a:pt x="904367" y="76200"/>
                  </a:lnTo>
                  <a:lnTo>
                    <a:pt x="961517" y="47625"/>
                  </a:lnTo>
                  <a:lnTo>
                    <a:pt x="980567" y="3810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42">
              <a:extLst>
                <a:ext uri="{FF2B5EF4-FFF2-40B4-BE49-F238E27FC236}">
                  <a16:creationId xmlns:a16="http://schemas.microsoft.com/office/drawing/2014/main" id="{245F907A-EEF1-F7E5-67D8-DD51832889B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6232" y="3663314"/>
              <a:ext cx="211963" cy="76073"/>
            </a:xfrm>
            <a:prstGeom prst="rect">
              <a:avLst/>
            </a:prstGeom>
          </p:spPr>
        </p:pic>
        <p:sp>
          <p:nvSpPr>
            <p:cNvPr id="128" name="object 43">
              <a:extLst>
                <a:ext uri="{FF2B5EF4-FFF2-40B4-BE49-F238E27FC236}">
                  <a16:creationId xmlns:a16="http://schemas.microsoft.com/office/drawing/2014/main" id="{98D9F2A6-0E45-592E-3C73-B93F296F4AAA}"/>
                </a:ext>
              </a:extLst>
            </p:cNvPr>
            <p:cNvSpPr/>
            <p:nvPr/>
          </p:nvSpPr>
          <p:spPr>
            <a:xfrm>
              <a:off x="6438138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70104" y="0"/>
                  </a:moveTo>
                  <a:lnTo>
                    <a:pt x="0" y="0"/>
                  </a:lnTo>
                  <a:lnTo>
                    <a:pt x="0" y="867156"/>
                  </a:lnTo>
                  <a:lnTo>
                    <a:pt x="70104" y="867156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4">
              <a:extLst>
                <a:ext uri="{FF2B5EF4-FFF2-40B4-BE49-F238E27FC236}">
                  <a16:creationId xmlns:a16="http://schemas.microsoft.com/office/drawing/2014/main" id="{741A4126-E0BF-A6BD-0A5F-CFF7655BCD69}"/>
                </a:ext>
              </a:extLst>
            </p:cNvPr>
            <p:cNvSpPr/>
            <p:nvPr/>
          </p:nvSpPr>
          <p:spPr>
            <a:xfrm>
              <a:off x="6438138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0" y="867156"/>
                  </a:moveTo>
                  <a:lnTo>
                    <a:pt x="70104" y="867156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867156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5">
              <a:extLst>
                <a:ext uri="{FF2B5EF4-FFF2-40B4-BE49-F238E27FC236}">
                  <a16:creationId xmlns:a16="http://schemas.microsoft.com/office/drawing/2014/main" id="{B936B035-D117-0A2F-108E-F48E1C1DAF37}"/>
                </a:ext>
              </a:extLst>
            </p:cNvPr>
            <p:cNvSpPr/>
            <p:nvPr/>
          </p:nvSpPr>
          <p:spPr>
            <a:xfrm>
              <a:off x="656158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70103" y="0"/>
                  </a:moveTo>
                  <a:lnTo>
                    <a:pt x="0" y="0"/>
                  </a:lnTo>
                  <a:lnTo>
                    <a:pt x="0" y="748283"/>
                  </a:lnTo>
                  <a:lnTo>
                    <a:pt x="70103" y="74828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6">
              <a:extLst>
                <a:ext uri="{FF2B5EF4-FFF2-40B4-BE49-F238E27FC236}">
                  <a16:creationId xmlns:a16="http://schemas.microsoft.com/office/drawing/2014/main" id="{E249B6D9-7A23-C688-662B-B7A1DD365E18}"/>
                </a:ext>
              </a:extLst>
            </p:cNvPr>
            <p:cNvSpPr/>
            <p:nvPr/>
          </p:nvSpPr>
          <p:spPr>
            <a:xfrm>
              <a:off x="656158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0" y="748283"/>
                  </a:moveTo>
                  <a:lnTo>
                    <a:pt x="70103" y="748283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48283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7">
              <a:extLst>
                <a:ext uri="{FF2B5EF4-FFF2-40B4-BE49-F238E27FC236}">
                  <a16:creationId xmlns:a16="http://schemas.microsoft.com/office/drawing/2014/main" id="{1B336540-2B7F-D9A0-CF92-7B18ECF37B97}"/>
                </a:ext>
              </a:extLst>
            </p:cNvPr>
            <p:cNvSpPr/>
            <p:nvPr/>
          </p:nvSpPr>
          <p:spPr>
            <a:xfrm>
              <a:off x="6685026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70103" y="0"/>
                  </a:moveTo>
                  <a:lnTo>
                    <a:pt x="0" y="0"/>
                  </a:lnTo>
                  <a:lnTo>
                    <a:pt x="0" y="629411"/>
                  </a:lnTo>
                  <a:lnTo>
                    <a:pt x="70103" y="62941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8">
              <a:extLst>
                <a:ext uri="{FF2B5EF4-FFF2-40B4-BE49-F238E27FC236}">
                  <a16:creationId xmlns:a16="http://schemas.microsoft.com/office/drawing/2014/main" id="{764C1CA3-6769-928D-C76D-9CBD0EA6632E}"/>
                </a:ext>
              </a:extLst>
            </p:cNvPr>
            <p:cNvSpPr/>
            <p:nvPr/>
          </p:nvSpPr>
          <p:spPr>
            <a:xfrm>
              <a:off x="6685026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0" y="629411"/>
                  </a:moveTo>
                  <a:lnTo>
                    <a:pt x="70103" y="62941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29411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9">
              <a:extLst>
                <a:ext uri="{FF2B5EF4-FFF2-40B4-BE49-F238E27FC236}">
                  <a16:creationId xmlns:a16="http://schemas.microsoft.com/office/drawing/2014/main" id="{438314C1-E69A-42E2-982C-2A648B5B7FE0}"/>
                </a:ext>
              </a:extLst>
            </p:cNvPr>
            <p:cNvSpPr/>
            <p:nvPr/>
          </p:nvSpPr>
          <p:spPr>
            <a:xfrm>
              <a:off x="6808470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70103" y="0"/>
                  </a:moveTo>
                  <a:lnTo>
                    <a:pt x="0" y="0"/>
                  </a:lnTo>
                  <a:lnTo>
                    <a:pt x="0" y="512064"/>
                  </a:lnTo>
                  <a:lnTo>
                    <a:pt x="70103" y="51206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50">
              <a:extLst>
                <a:ext uri="{FF2B5EF4-FFF2-40B4-BE49-F238E27FC236}">
                  <a16:creationId xmlns:a16="http://schemas.microsoft.com/office/drawing/2014/main" id="{705902CC-A833-EEF7-5312-094988BE5C42}"/>
                </a:ext>
              </a:extLst>
            </p:cNvPr>
            <p:cNvSpPr/>
            <p:nvPr/>
          </p:nvSpPr>
          <p:spPr>
            <a:xfrm>
              <a:off x="6808470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0" y="512064"/>
                  </a:moveTo>
                  <a:lnTo>
                    <a:pt x="70103" y="51206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1206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51">
              <a:extLst>
                <a:ext uri="{FF2B5EF4-FFF2-40B4-BE49-F238E27FC236}">
                  <a16:creationId xmlns:a16="http://schemas.microsoft.com/office/drawing/2014/main" id="{1FFF4B9F-3305-8DB0-7100-5E744394702B}"/>
                </a:ext>
              </a:extLst>
            </p:cNvPr>
            <p:cNvSpPr/>
            <p:nvPr/>
          </p:nvSpPr>
          <p:spPr>
            <a:xfrm>
              <a:off x="6931914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70103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70103" y="27584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52">
              <a:extLst>
                <a:ext uri="{FF2B5EF4-FFF2-40B4-BE49-F238E27FC236}">
                  <a16:creationId xmlns:a16="http://schemas.microsoft.com/office/drawing/2014/main" id="{1C56D97D-3306-9D01-4923-163653157D2B}"/>
                </a:ext>
              </a:extLst>
            </p:cNvPr>
            <p:cNvSpPr/>
            <p:nvPr/>
          </p:nvSpPr>
          <p:spPr>
            <a:xfrm>
              <a:off x="6931914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0" y="275844"/>
                  </a:moveTo>
                  <a:lnTo>
                    <a:pt x="70103" y="27584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53">
              <a:extLst>
                <a:ext uri="{FF2B5EF4-FFF2-40B4-BE49-F238E27FC236}">
                  <a16:creationId xmlns:a16="http://schemas.microsoft.com/office/drawing/2014/main" id="{2919CDCA-F36D-1CEA-77D0-4E7310A7CAFC}"/>
                </a:ext>
              </a:extLst>
            </p:cNvPr>
            <p:cNvSpPr/>
            <p:nvPr/>
          </p:nvSpPr>
          <p:spPr>
            <a:xfrm>
              <a:off x="7576566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70103" y="0"/>
                  </a:moveTo>
                  <a:lnTo>
                    <a:pt x="0" y="0"/>
                  </a:lnTo>
                  <a:lnTo>
                    <a:pt x="0" y="867156"/>
                  </a:lnTo>
                  <a:lnTo>
                    <a:pt x="70103" y="867156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4">
              <a:extLst>
                <a:ext uri="{FF2B5EF4-FFF2-40B4-BE49-F238E27FC236}">
                  <a16:creationId xmlns:a16="http://schemas.microsoft.com/office/drawing/2014/main" id="{65D937DC-AF93-3353-8318-DDC0259A872E}"/>
                </a:ext>
              </a:extLst>
            </p:cNvPr>
            <p:cNvSpPr/>
            <p:nvPr/>
          </p:nvSpPr>
          <p:spPr>
            <a:xfrm>
              <a:off x="7576566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0" y="867156"/>
                  </a:moveTo>
                  <a:lnTo>
                    <a:pt x="70103" y="867156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867156"/>
                  </a:lnTo>
                  <a:close/>
                </a:path>
              </a:pathLst>
            </a:custGeom>
            <a:ln w="1904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5">
              <a:extLst>
                <a:ext uri="{FF2B5EF4-FFF2-40B4-BE49-F238E27FC236}">
                  <a16:creationId xmlns:a16="http://schemas.microsoft.com/office/drawing/2014/main" id="{CF6F6ECE-7D3D-8200-018F-3595B1B45B04}"/>
                </a:ext>
              </a:extLst>
            </p:cNvPr>
            <p:cNvSpPr/>
            <p:nvPr/>
          </p:nvSpPr>
          <p:spPr>
            <a:xfrm>
              <a:off x="745312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70103" y="0"/>
                  </a:moveTo>
                  <a:lnTo>
                    <a:pt x="0" y="0"/>
                  </a:lnTo>
                  <a:lnTo>
                    <a:pt x="0" y="748283"/>
                  </a:lnTo>
                  <a:lnTo>
                    <a:pt x="70103" y="74828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6">
              <a:extLst>
                <a:ext uri="{FF2B5EF4-FFF2-40B4-BE49-F238E27FC236}">
                  <a16:creationId xmlns:a16="http://schemas.microsoft.com/office/drawing/2014/main" id="{60B678BD-233E-36AB-A81E-BCEE177B0BAC}"/>
                </a:ext>
              </a:extLst>
            </p:cNvPr>
            <p:cNvSpPr/>
            <p:nvPr/>
          </p:nvSpPr>
          <p:spPr>
            <a:xfrm>
              <a:off x="745312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0" y="748283"/>
                  </a:moveTo>
                  <a:lnTo>
                    <a:pt x="70103" y="748283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48283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7">
              <a:extLst>
                <a:ext uri="{FF2B5EF4-FFF2-40B4-BE49-F238E27FC236}">
                  <a16:creationId xmlns:a16="http://schemas.microsoft.com/office/drawing/2014/main" id="{93F4E9B7-437F-A7AC-772D-76387890CF59}"/>
                </a:ext>
              </a:extLst>
            </p:cNvPr>
            <p:cNvSpPr/>
            <p:nvPr/>
          </p:nvSpPr>
          <p:spPr>
            <a:xfrm>
              <a:off x="7329678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70103" y="0"/>
                  </a:moveTo>
                  <a:lnTo>
                    <a:pt x="0" y="0"/>
                  </a:lnTo>
                  <a:lnTo>
                    <a:pt x="0" y="629411"/>
                  </a:lnTo>
                  <a:lnTo>
                    <a:pt x="70103" y="62941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8">
              <a:extLst>
                <a:ext uri="{FF2B5EF4-FFF2-40B4-BE49-F238E27FC236}">
                  <a16:creationId xmlns:a16="http://schemas.microsoft.com/office/drawing/2014/main" id="{B8F9B7BE-7329-2E81-0614-EB51276B0567}"/>
                </a:ext>
              </a:extLst>
            </p:cNvPr>
            <p:cNvSpPr/>
            <p:nvPr/>
          </p:nvSpPr>
          <p:spPr>
            <a:xfrm>
              <a:off x="7329678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0" y="629411"/>
                  </a:moveTo>
                  <a:lnTo>
                    <a:pt x="70103" y="62941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29411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9">
              <a:extLst>
                <a:ext uri="{FF2B5EF4-FFF2-40B4-BE49-F238E27FC236}">
                  <a16:creationId xmlns:a16="http://schemas.microsoft.com/office/drawing/2014/main" id="{9C65367A-C71D-EA19-A398-81DF3CCFA33C}"/>
                </a:ext>
              </a:extLst>
            </p:cNvPr>
            <p:cNvSpPr/>
            <p:nvPr/>
          </p:nvSpPr>
          <p:spPr>
            <a:xfrm>
              <a:off x="7206234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70103" y="0"/>
                  </a:moveTo>
                  <a:lnTo>
                    <a:pt x="0" y="0"/>
                  </a:lnTo>
                  <a:lnTo>
                    <a:pt x="0" y="512064"/>
                  </a:lnTo>
                  <a:lnTo>
                    <a:pt x="70103" y="51206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60">
              <a:extLst>
                <a:ext uri="{FF2B5EF4-FFF2-40B4-BE49-F238E27FC236}">
                  <a16:creationId xmlns:a16="http://schemas.microsoft.com/office/drawing/2014/main" id="{01DE0973-280D-B1B2-B02B-F9E553E4FEC3}"/>
                </a:ext>
              </a:extLst>
            </p:cNvPr>
            <p:cNvSpPr/>
            <p:nvPr/>
          </p:nvSpPr>
          <p:spPr>
            <a:xfrm>
              <a:off x="7206234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0" y="512064"/>
                  </a:moveTo>
                  <a:lnTo>
                    <a:pt x="70103" y="51206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1206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61">
              <a:extLst>
                <a:ext uri="{FF2B5EF4-FFF2-40B4-BE49-F238E27FC236}">
                  <a16:creationId xmlns:a16="http://schemas.microsoft.com/office/drawing/2014/main" id="{2D174073-686E-D789-4627-471BE299D3E7}"/>
                </a:ext>
              </a:extLst>
            </p:cNvPr>
            <p:cNvSpPr/>
            <p:nvPr/>
          </p:nvSpPr>
          <p:spPr>
            <a:xfrm>
              <a:off x="7082790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70103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70103" y="27584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62">
              <a:extLst>
                <a:ext uri="{FF2B5EF4-FFF2-40B4-BE49-F238E27FC236}">
                  <a16:creationId xmlns:a16="http://schemas.microsoft.com/office/drawing/2014/main" id="{467D1628-336C-A268-F012-BF5BD49BE31F}"/>
                </a:ext>
              </a:extLst>
            </p:cNvPr>
            <p:cNvSpPr/>
            <p:nvPr/>
          </p:nvSpPr>
          <p:spPr>
            <a:xfrm>
              <a:off x="7082790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0" y="275844"/>
                  </a:moveTo>
                  <a:lnTo>
                    <a:pt x="70103" y="27584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9" name="object 66">
            <a:extLst>
              <a:ext uri="{FF2B5EF4-FFF2-40B4-BE49-F238E27FC236}">
                <a16:creationId xmlns:a16="http://schemas.microsoft.com/office/drawing/2014/main" id="{82164C77-D9FD-7C7F-4CD8-9E6BE8A8E26D}"/>
              </a:ext>
            </a:extLst>
          </p:cNvPr>
          <p:cNvSpPr txBox="1"/>
          <p:nvPr/>
        </p:nvSpPr>
        <p:spPr>
          <a:xfrm>
            <a:off x="10261092" y="3713988"/>
            <a:ext cx="294640" cy="3994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9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20"/>
              </a:spcBef>
            </a:pPr>
            <a:r>
              <a:rPr sz="2000" spc="-50" dirty="0">
                <a:solidFill>
                  <a:srgbClr val="404040"/>
                </a:solidFill>
                <a:latin typeface="Symbola"/>
                <a:cs typeface="Symbola"/>
              </a:rPr>
              <a:t>η</a:t>
            </a:r>
            <a:endParaRPr sz="2000">
              <a:latin typeface="Symbola"/>
              <a:cs typeface="Symbola"/>
            </a:endParaRPr>
          </a:p>
        </p:txBody>
      </p:sp>
      <p:grpSp>
        <p:nvGrpSpPr>
          <p:cNvPr id="150" name="object 67">
            <a:extLst>
              <a:ext uri="{FF2B5EF4-FFF2-40B4-BE49-F238E27FC236}">
                <a16:creationId xmlns:a16="http://schemas.microsoft.com/office/drawing/2014/main" id="{A8FA7A26-DE0B-BD97-AFAB-6B2C46B786E2}"/>
              </a:ext>
            </a:extLst>
          </p:cNvPr>
          <p:cNvGrpSpPr/>
          <p:nvPr/>
        </p:nvGrpSpPr>
        <p:grpSpPr>
          <a:xfrm>
            <a:off x="2812542" y="3871467"/>
            <a:ext cx="7428610" cy="85725"/>
            <a:chOff x="2812542" y="3871467"/>
            <a:chExt cx="7428610" cy="85725"/>
          </a:xfrm>
        </p:grpSpPr>
        <p:pic>
          <p:nvPicPr>
            <p:cNvPr id="151" name="object 68">
              <a:extLst>
                <a:ext uri="{FF2B5EF4-FFF2-40B4-BE49-F238E27FC236}">
                  <a16:creationId xmlns:a16="http://schemas.microsoft.com/office/drawing/2014/main" id="{1D7B680F-D3F5-C555-BAB6-CB89DF8CCDE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2542" y="3871467"/>
              <a:ext cx="198755" cy="85725"/>
            </a:xfrm>
            <a:prstGeom prst="rect">
              <a:avLst/>
            </a:prstGeom>
          </p:spPr>
        </p:pic>
        <p:pic>
          <p:nvPicPr>
            <p:cNvPr id="152" name="object 70">
              <a:extLst>
                <a:ext uri="{FF2B5EF4-FFF2-40B4-BE49-F238E27FC236}">
                  <a16:creationId xmlns:a16="http://schemas.microsoft.com/office/drawing/2014/main" id="{6EFAB055-F0E2-E858-0005-5454A1EA037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6994" y="3871467"/>
              <a:ext cx="198754" cy="85725"/>
            </a:xfrm>
            <a:prstGeom prst="rect">
              <a:avLst/>
            </a:prstGeom>
          </p:spPr>
        </p:pic>
        <p:pic>
          <p:nvPicPr>
            <p:cNvPr id="153" name="object 71">
              <a:extLst>
                <a:ext uri="{FF2B5EF4-FFF2-40B4-BE49-F238E27FC236}">
                  <a16:creationId xmlns:a16="http://schemas.microsoft.com/office/drawing/2014/main" id="{AE7378BF-240A-50BB-87C0-260259449BE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8818" y="3871467"/>
              <a:ext cx="198755" cy="85725"/>
            </a:xfrm>
            <a:prstGeom prst="rect">
              <a:avLst/>
            </a:prstGeom>
          </p:spPr>
        </p:pic>
        <p:pic>
          <p:nvPicPr>
            <p:cNvPr id="154" name="object 72">
              <a:extLst>
                <a:ext uri="{FF2B5EF4-FFF2-40B4-BE49-F238E27FC236}">
                  <a16:creationId xmlns:a16="http://schemas.microsoft.com/office/drawing/2014/main" id="{E317EC30-DE38-4350-D537-581121685D0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6482" y="3871467"/>
              <a:ext cx="198754" cy="85725"/>
            </a:xfrm>
            <a:prstGeom prst="rect">
              <a:avLst/>
            </a:prstGeom>
          </p:spPr>
        </p:pic>
        <p:pic>
          <p:nvPicPr>
            <p:cNvPr id="155" name="object 73">
              <a:extLst>
                <a:ext uri="{FF2B5EF4-FFF2-40B4-BE49-F238E27FC236}">
                  <a16:creationId xmlns:a16="http://schemas.microsoft.com/office/drawing/2014/main" id="{994C4E82-BB48-7D8C-A46A-7E56987C9AE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2654" y="3871467"/>
              <a:ext cx="198754" cy="85725"/>
            </a:xfrm>
            <a:prstGeom prst="rect">
              <a:avLst/>
            </a:prstGeom>
          </p:spPr>
        </p:pic>
        <p:pic>
          <p:nvPicPr>
            <p:cNvPr id="156" name="object 74">
              <a:extLst>
                <a:ext uri="{FF2B5EF4-FFF2-40B4-BE49-F238E27FC236}">
                  <a16:creationId xmlns:a16="http://schemas.microsoft.com/office/drawing/2014/main" id="{B21FBED3-8364-FD08-5676-BBAD4D8A67D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2525" y="3871467"/>
              <a:ext cx="198754" cy="85725"/>
            </a:xfrm>
            <a:prstGeom prst="rect">
              <a:avLst/>
            </a:prstGeom>
          </p:spPr>
        </p:pic>
        <p:pic>
          <p:nvPicPr>
            <p:cNvPr id="157" name="object 75">
              <a:extLst>
                <a:ext uri="{FF2B5EF4-FFF2-40B4-BE49-F238E27FC236}">
                  <a16:creationId xmlns:a16="http://schemas.microsoft.com/office/drawing/2014/main" id="{C6FBDB39-3495-7898-BBE7-7EACB939C32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42398" y="3871467"/>
              <a:ext cx="198754" cy="85725"/>
            </a:xfrm>
            <a:prstGeom prst="rect">
              <a:avLst/>
            </a:prstGeom>
          </p:spPr>
        </p:pic>
        <p:pic>
          <p:nvPicPr>
            <p:cNvPr id="158" name="object 76">
              <a:extLst>
                <a:ext uri="{FF2B5EF4-FFF2-40B4-BE49-F238E27FC236}">
                  <a16:creationId xmlns:a16="http://schemas.microsoft.com/office/drawing/2014/main" id="{8CC8EFFF-8CE4-624F-EEC8-ED4BE848146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8682" y="3871467"/>
              <a:ext cx="198754" cy="85725"/>
            </a:xfrm>
            <a:prstGeom prst="rect">
              <a:avLst/>
            </a:prstGeom>
          </p:spPr>
        </p:pic>
      </p:grpSp>
      <p:sp>
        <p:nvSpPr>
          <p:cNvPr id="159" name="object 77">
            <a:extLst>
              <a:ext uri="{FF2B5EF4-FFF2-40B4-BE49-F238E27FC236}">
                <a16:creationId xmlns:a16="http://schemas.microsoft.com/office/drawing/2014/main" id="{62D97F71-5724-4DEA-7D2C-A780459190E9}"/>
              </a:ext>
            </a:extLst>
          </p:cNvPr>
          <p:cNvSpPr txBox="1"/>
          <p:nvPr/>
        </p:nvSpPr>
        <p:spPr>
          <a:xfrm>
            <a:off x="4889627" y="4618101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30" baseline="11574" dirty="0">
                <a:solidFill>
                  <a:srgbClr val="404040"/>
                </a:solidFill>
                <a:latin typeface="Symbola"/>
                <a:cs typeface="Symbola"/>
              </a:rPr>
              <a:t>𝐿</a:t>
            </a:r>
            <a:r>
              <a:rPr sz="850" spc="-20" dirty="0">
                <a:solidFill>
                  <a:srgbClr val="404040"/>
                </a:solidFill>
                <a:latin typeface="Symbola"/>
                <a:cs typeface="Symbola"/>
              </a:rPr>
              <a:t>𝑟𝑒𝑐</a:t>
            </a:r>
            <a:endParaRPr sz="850">
              <a:latin typeface="Symbola"/>
              <a:cs typeface="Symbola"/>
            </a:endParaRPr>
          </a:p>
        </p:txBody>
      </p:sp>
      <p:grpSp>
        <p:nvGrpSpPr>
          <p:cNvPr id="160" name="object 78">
            <a:extLst>
              <a:ext uri="{FF2B5EF4-FFF2-40B4-BE49-F238E27FC236}">
                <a16:creationId xmlns:a16="http://schemas.microsoft.com/office/drawing/2014/main" id="{F92D15F3-17C9-B160-A5A3-BC8B0C5AC46B}"/>
              </a:ext>
            </a:extLst>
          </p:cNvPr>
          <p:cNvGrpSpPr/>
          <p:nvPr/>
        </p:nvGrpSpPr>
        <p:grpSpPr>
          <a:xfrm>
            <a:off x="5019040" y="4495038"/>
            <a:ext cx="85725" cy="666115"/>
            <a:chOff x="5019040" y="4495038"/>
            <a:chExt cx="85725" cy="666115"/>
          </a:xfrm>
        </p:grpSpPr>
        <p:sp>
          <p:nvSpPr>
            <p:cNvPr id="161" name="object 79">
              <a:extLst>
                <a:ext uri="{FF2B5EF4-FFF2-40B4-BE49-F238E27FC236}">
                  <a16:creationId xmlns:a16="http://schemas.microsoft.com/office/drawing/2014/main" id="{853DFAFA-FB39-9435-F175-4235C96D53CC}"/>
                </a:ext>
              </a:extLst>
            </p:cNvPr>
            <p:cNvSpPr/>
            <p:nvPr/>
          </p:nvSpPr>
          <p:spPr>
            <a:xfrm>
              <a:off x="5019040" y="4842510"/>
              <a:ext cx="85725" cy="318770"/>
            </a:xfrm>
            <a:custGeom>
              <a:avLst/>
              <a:gdLst/>
              <a:ahLst/>
              <a:cxnLst/>
              <a:rect l="l" t="t" r="r" b="b"/>
              <a:pathLst>
                <a:path w="85725" h="318770">
                  <a:moveTo>
                    <a:pt x="57150" y="71500"/>
                  </a:moveTo>
                  <a:lnTo>
                    <a:pt x="28575" y="71500"/>
                  </a:lnTo>
                  <a:lnTo>
                    <a:pt x="28575" y="318388"/>
                  </a:lnTo>
                  <a:lnTo>
                    <a:pt x="57150" y="318388"/>
                  </a:lnTo>
                  <a:lnTo>
                    <a:pt x="57150" y="71500"/>
                  </a:lnTo>
                  <a:close/>
                </a:path>
                <a:path w="85725" h="318770">
                  <a:moveTo>
                    <a:pt x="42925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500"/>
                  </a:lnTo>
                  <a:lnTo>
                    <a:pt x="78623" y="71500"/>
                  </a:lnTo>
                  <a:lnTo>
                    <a:pt x="42925" y="0"/>
                  </a:lnTo>
                  <a:close/>
                </a:path>
                <a:path w="85725" h="318770">
                  <a:moveTo>
                    <a:pt x="78623" y="71500"/>
                  </a:moveTo>
                  <a:lnTo>
                    <a:pt x="57150" y="71500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623" y="715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80">
              <a:extLst>
                <a:ext uri="{FF2B5EF4-FFF2-40B4-BE49-F238E27FC236}">
                  <a16:creationId xmlns:a16="http://schemas.microsoft.com/office/drawing/2014/main" id="{AC600EFD-4DEE-F20F-6428-786D92B159C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9040" y="4495038"/>
              <a:ext cx="85725" cy="173862"/>
            </a:xfrm>
            <a:prstGeom prst="rect">
              <a:avLst/>
            </a:prstGeom>
          </p:spPr>
        </p:pic>
      </p:grpSp>
      <p:sp>
        <p:nvSpPr>
          <p:cNvPr id="163" name="object 81">
            <a:extLst>
              <a:ext uri="{FF2B5EF4-FFF2-40B4-BE49-F238E27FC236}">
                <a16:creationId xmlns:a16="http://schemas.microsoft.com/office/drawing/2014/main" id="{5F793900-F1D4-3C8E-D630-DB57EE0A65D5}"/>
              </a:ext>
            </a:extLst>
          </p:cNvPr>
          <p:cNvSpPr txBox="1"/>
          <p:nvPr/>
        </p:nvSpPr>
        <p:spPr>
          <a:xfrm>
            <a:off x="8264017" y="4594097"/>
            <a:ext cx="446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89" baseline="11574" dirty="0">
                <a:solidFill>
                  <a:srgbClr val="404040"/>
                </a:solidFill>
                <a:latin typeface="Symbola"/>
                <a:cs typeface="Symbola"/>
              </a:rPr>
              <a:t>𝐿</a:t>
            </a:r>
            <a:r>
              <a:rPr sz="850" spc="60" dirty="0">
                <a:solidFill>
                  <a:srgbClr val="404040"/>
                </a:solidFill>
                <a:latin typeface="Symbola"/>
                <a:cs typeface="Symbola"/>
              </a:rPr>
              <a:t>𝑓𝑜𝑐𝑎𝑙</a:t>
            </a:r>
            <a:endParaRPr sz="850">
              <a:latin typeface="Symbola"/>
              <a:cs typeface="Symbola"/>
            </a:endParaRPr>
          </a:p>
        </p:txBody>
      </p:sp>
      <p:grpSp>
        <p:nvGrpSpPr>
          <p:cNvPr id="164" name="object 82">
            <a:extLst>
              <a:ext uri="{FF2B5EF4-FFF2-40B4-BE49-F238E27FC236}">
                <a16:creationId xmlns:a16="http://schemas.microsoft.com/office/drawing/2014/main" id="{5E456F2D-4E75-8B50-240D-B7B08ACF1D2A}"/>
              </a:ext>
            </a:extLst>
          </p:cNvPr>
          <p:cNvGrpSpPr/>
          <p:nvPr/>
        </p:nvGrpSpPr>
        <p:grpSpPr>
          <a:xfrm>
            <a:off x="3040760" y="4481321"/>
            <a:ext cx="5456555" cy="1464945"/>
            <a:chOff x="3040760" y="4481321"/>
            <a:chExt cx="5456555" cy="1464945"/>
          </a:xfrm>
        </p:grpSpPr>
        <p:pic>
          <p:nvPicPr>
            <p:cNvPr id="165" name="object 83">
              <a:extLst>
                <a:ext uri="{FF2B5EF4-FFF2-40B4-BE49-F238E27FC236}">
                  <a16:creationId xmlns:a16="http://schemas.microsoft.com/office/drawing/2014/main" id="{7CD75547-2F9A-EB69-65C2-5FAAEA8FABA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1464" y="4481321"/>
              <a:ext cx="85725" cy="173862"/>
            </a:xfrm>
            <a:prstGeom prst="rect">
              <a:avLst/>
            </a:prstGeom>
          </p:spPr>
        </p:pic>
        <p:sp>
          <p:nvSpPr>
            <p:cNvPr id="166" name="object 84">
              <a:extLst>
                <a:ext uri="{FF2B5EF4-FFF2-40B4-BE49-F238E27FC236}">
                  <a16:creationId xmlns:a16="http://schemas.microsoft.com/office/drawing/2014/main" id="{E6BE9700-17C2-DB6D-995A-3513EF9799D0}"/>
                </a:ext>
              </a:extLst>
            </p:cNvPr>
            <p:cNvSpPr/>
            <p:nvPr/>
          </p:nvSpPr>
          <p:spPr>
            <a:xfrm>
              <a:off x="3050285" y="4949189"/>
              <a:ext cx="2628900" cy="988060"/>
            </a:xfrm>
            <a:custGeom>
              <a:avLst/>
              <a:gdLst/>
              <a:ahLst/>
              <a:cxnLst/>
              <a:rect l="l" t="t" r="r" b="b"/>
              <a:pathLst>
                <a:path w="2628900" h="988060">
                  <a:moveTo>
                    <a:pt x="2464308" y="0"/>
                  </a:moveTo>
                  <a:lnTo>
                    <a:pt x="164591" y="0"/>
                  </a:lnTo>
                  <a:lnTo>
                    <a:pt x="120826" y="5877"/>
                  </a:lnTo>
                  <a:lnTo>
                    <a:pt x="81505" y="22464"/>
                  </a:lnTo>
                  <a:lnTo>
                    <a:pt x="48196" y="48196"/>
                  </a:lnTo>
                  <a:lnTo>
                    <a:pt x="22464" y="81505"/>
                  </a:lnTo>
                  <a:lnTo>
                    <a:pt x="5877" y="120826"/>
                  </a:lnTo>
                  <a:lnTo>
                    <a:pt x="0" y="164592"/>
                  </a:lnTo>
                  <a:lnTo>
                    <a:pt x="0" y="822960"/>
                  </a:lnTo>
                  <a:lnTo>
                    <a:pt x="5877" y="866716"/>
                  </a:lnTo>
                  <a:lnTo>
                    <a:pt x="22464" y="906034"/>
                  </a:lnTo>
                  <a:lnTo>
                    <a:pt x="48196" y="939345"/>
                  </a:lnTo>
                  <a:lnTo>
                    <a:pt x="81505" y="965081"/>
                  </a:lnTo>
                  <a:lnTo>
                    <a:pt x="120826" y="981672"/>
                  </a:lnTo>
                  <a:lnTo>
                    <a:pt x="164591" y="987552"/>
                  </a:lnTo>
                  <a:lnTo>
                    <a:pt x="2464308" y="987552"/>
                  </a:lnTo>
                  <a:lnTo>
                    <a:pt x="2508073" y="981672"/>
                  </a:lnTo>
                  <a:lnTo>
                    <a:pt x="2547394" y="965081"/>
                  </a:lnTo>
                  <a:lnTo>
                    <a:pt x="2580703" y="939345"/>
                  </a:lnTo>
                  <a:lnTo>
                    <a:pt x="2606435" y="906034"/>
                  </a:lnTo>
                  <a:lnTo>
                    <a:pt x="2623022" y="866716"/>
                  </a:lnTo>
                  <a:lnTo>
                    <a:pt x="2628900" y="822960"/>
                  </a:lnTo>
                  <a:lnTo>
                    <a:pt x="2628900" y="164592"/>
                  </a:lnTo>
                  <a:lnTo>
                    <a:pt x="2623022" y="120826"/>
                  </a:lnTo>
                  <a:lnTo>
                    <a:pt x="2606435" y="81505"/>
                  </a:lnTo>
                  <a:lnTo>
                    <a:pt x="2580703" y="48196"/>
                  </a:lnTo>
                  <a:lnTo>
                    <a:pt x="2547394" y="22464"/>
                  </a:lnTo>
                  <a:lnTo>
                    <a:pt x="2508073" y="5877"/>
                  </a:lnTo>
                  <a:lnTo>
                    <a:pt x="2464308" y="0"/>
                  </a:lnTo>
                  <a:close/>
                </a:path>
              </a:pathLst>
            </a:custGeom>
            <a:solidFill>
              <a:srgbClr val="FFE699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85">
              <a:extLst>
                <a:ext uri="{FF2B5EF4-FFF2-40B4-BE49-F238E27FC236}">
                  <a16:creationId xmlns:a16="http://schemas.microsoft.com/office/drawing/2014/main" id="{2D0A2A7E-9ADA-3D72-1497-4CCDE576773A}"/>
                </a:ext>
              </a:extLst>
            </p:cNvPr>
            <p:cNvSpPr/>
            <p:nvPr/>
          </p:nvSpPr>
          <p:spPr>
            <a:xfrm>
              <a:off x="3050285" y="4949189"/>
              <a:ext cx="2628900" cy="988060"/>
            </a:xfrm>
            <a:custGeom>
              <a:avLst/>
              <a:gdLst/>
              <a:ahLst/>
              <a:cxnLst/>
              <a:rect l="l" t="t" r="r" b="b"/>
              <a:pathLst>
                <a:path w="2628900" h="988060">
                  <a:moveTo>
                    <a:pt x="0" y="164592"/>
                  </a:moveTo>
                  <a:lnTo>
                    <a:pt x="5877" y="120826"/>
                  </a:lnTo>
                  <a:lnTo>
                    <a:pt x="22464" y="81505"/>
                  </a:lnTo>
                  <a:lnTo>
                    <a:pt x="48196" y="48196"/>
                  </a:lnTo>
                  <a:lnTo>
                    <a:pt x="81505" y="22464"/>
                  </a:lnTo>
                  <a:lnTo>
                    <a:pt x="120826" y="5877"/>
                  </a:lnTo>
                  <a:lnTo>
                    <a:pt x="164591" y="0"/>
                  </a:lnTo>
                  <a:lnTo>
                    <a:pt x="2464308" y="0"/>
                  </a:lnTo>
                  <a:lnTo>
                    <a:pt x="2508073" y="5877"/>
                  </a:lnTo>
                  <a:lnTo>
                    <a:pt x="2547394" y="22464"/>
                  </a:lnTo>
                  <a:lnTo>
                    <a:pt x="2580703" y="48196"/>
                  </a:lnTo>
                  <a:lnTo>
                    <a:pt x="2606435" y="81505"/>
                  </a:lnTo>
                  <a:lnTo>
                    <a:pt x="2623022" y="120826"/>
                  </a:lnTo>
                  <a:lnTo>
                    <a:pt x="2628900" y="164592"/>
                  </a:lnTo>
                  <a:lnTo>
                    <a:pt x="2628900" y="822960"/>
                  </a:lnTo>
                  <a:lnTo>
                    <a:pt x="2623022" y="866716"/>
                  </a:lnTo>
                  <a:lnTo>
                    <a:pt x="2606435" y="906034"/>
                  </a:lnTo>
                  <a:lnTo>
                    <a:pt x="2580703" y="939345"/>
                  </a:lnTo>
                  <a:lnTo>
                    <a:pt x="2547394" y="965081"/>
                  </a:lnTo>
                  <a:lnTo>
                    <a:pt x="2508073" y="981672"/>
                  </a:lnTo>
                  <a:lnTo>
                    <a:pt x="2464308" y="987552"/>
                  </a:lnTo>
                  <a:lnTo>
                    <a:pt x="164591" y="987552"/>
                  </a:lnTo>
                  <a:lnTo>
                    <a:pt x="120826" y="981672"/>
                  </a:lnTo>
                  <a:lnTo>
                    <a:pt x="81505" y="965081"/>
                  </a:lnTo>
                  <a:lnTo>
                    <a:pt x="48196" y="939345"/>
                  </a:lnTo>
                  <a:lnTo>
                    <a:pt x="22464" y="906034"/>
                  </a:lnTo>
                  <a:lnTo>
                    <a:pt x="5877" y="866716"/>
                  </a:lnTo>
                  <a:lnTo>
                    <a:pt x="0" y="822960"/>
                  </a:lnTo>
                  <a:lnTo>
                    <a:pt x="0" y="164592"/>
                  </a:lnTo>
                  <a:close/>
                </a:path>
              </a:pathLst>
            </a:custGeom>
            <a:ln w="19050">
              <a:solidFill>
                <a:srgbClr val="AEABA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8" name="object 86">
            <a:extLst>
              <a:ext uri="{FF2B5EF4-FFF2-40B4-BE49-F238E27FC236}">
                <a16:creationId xmlns:a16="http://schemas.microsoft.com/office/drawing/2014/main" id="{7C8AD514-F7ED-73D6-9A2D-D902D2E2D3E3}"/>
              </a:ext>
            </a:extLst>
          </p:cNvPr>
          <p:cNvSpPr txBox="1"/>
          <p:nvPr/>
        </p:nvSpPr>
        <p:spPr>
          <a:xfrm>
            <a:off x="3244723" y="4981447"/>
            <a:ext cx="12725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Anomaly</a:t>
            </a:r>
            <a:r>
              <a:rPr sz="1000" b="1" spc="-2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0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generation</a:t>
            </a:r>
            <a:endParaRPr sz="1000" dirty="0">
              <a:solidFill>
                <a:srgbClr val="FF0000"/>
              </a:solidFill>
              <a:latin typeface="Noto Sans CJK HK"/>
              <a:cs typeface="Noto Sans CJK HK"/>
            </a:endParaRPr>
          </a:p>
        </p:txBody>
      </p:sp>
      <p:grpSp>
        <p:nvGrpSpPr>
          <p:cNvPr id="169" name="object 87">
            <a:extLst>
              <a:ext uri="{FF2B5EF4-FFF2-40B4-BE49-F238E27FC236}">
                <a16:creationId xmlns:a16="http://schemas.microsoft.com/office/drawing/2014/main" id="{32D2D62F-710A-76A2-7E1E-5F89EBA72BE8}"/>
              </a:ext>
            </a:extLst>
          </p:cNvPr>
          <p:cNvGrpSpPr/>
          <p:nvPr/>
        </p:nvGrpSpPr>
        <p:grpSpPr>
          <a:xfrm>
            <a:off x="3758946" y="5169408"/>
            <a:ext cx="1805559" cy="546100"/>
            <a:chOff x="3758946" y="5169408"/>
            <a:chExt cx="1805559" cy="546100"/>
          </a:xfrm>
        </p:grpSpPr>
        <p:sp>
          <p:nvSpPr>
            <p:cNvPr id="170" name="object 89">
              <a:extLst>
                <a:ext uri="{FF2B5EF4-FFF2-40B4-BE49-F238E27FC236}">
                  <a16:creationId xmlns:a16="http://schemas.microsoft.com/office/drawing/2014/main" id="{0F0329EC-7B1C-697B-7804-F3A5C244E79A}"/>
                </a:ext>
              </a:extLst>
            </p:cNvPr>
            <p:cNvSpPr/>
            <p:nvPr/>
          </p:nvSpPr>
          <p:spPr>
            <a:xfrm>
              <a:off x="4046220" y="5169408"/>
              <a:ext cx="1518285" cy="546100"/>
            </a:xfrm>
            <a:custGeom>
              <a:avLst/>
              <a:gdLst/>
              <a:ahLst/>
              <a:cxnLst/>
              <a:rect l="l" t="t" r="r" b="b"/>
              <a:pathLst>
                <a:path w="1518285" h="546100">
                  <a:moveTo>
                    <a:pt x="1517903" y="0"/>
                  </a:moveTo>
                  <a:lnTo>
                    <a:pt x="0" y="0"/>
                  </a:lnTo>
                  <a:lnTo>
                    <a:pt x="0" y="545592"/>
                  </a:lnTo>
                  <a:lnTo>
                    <a:pt x="1517903" y="545592"/>
                  </a:lnTo>
                  <a:lnTo>
                    <a:pt x="1517903" y="0"/>
                  </a:lnTo>
                  <a:close/>
                </a:path>
              </a:pathLst>
            </a:custGeom>
            <a:solidFill>
              <a:srgbClr val="AEABAB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91">
              <a:extLst>
                <a:ext uri="{FF2B5EF4-FFF2-40B4-BE49-F238E27FC236}">
                  <a16:creationId xmlns:a16="http://schemas.microsoft.com/office/drawing/2014/main" id="{D92C1584-7946-D171-CFDB-4FD420E5BD83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8946" y="5400040"/>
              <a:ext cx="233679" cy="85725"/>
            </a:xfrm>
            <a:prstGeom prst="rect">
              <a:avLst/>
            </a:prstGeom>
          </p:spPr>
        </p:pic>
      </p:grpSp>
      <p:sp>
        <p:nvSpPr>
          <p:cNvPr id="172" name="object 18">
            <a:extLst>
              <a:ext uri="{FF2B5EF4-FFF2-40B4-BE49-F238E27FC236}">
                <a16:creationId xmlns:a16="http://schemas.microsoft.com/office/drawing/2014/main" id="{828B570A-4EA7-931C-1138-49C3B0890342}"/>
              </a:ext>
            </a:extLst>
          </p:cNvPr>
          <p:cNvSpPr txBox="1"/>
          <p:nvPr/>
        </p:nvSpPr>
        <p:spPr>
          <a:xfrm>
            <a:off x="9761981" y="3283458"/>
            <a:ext cx="260985" cy="1262380"/>
          </a:xfrm>
          <a:prstGeom prst="rect">
            <a:avLst/>
          </a:prstGeom>
          <a:noFill/>
          <a:ln w="19050">
            <a:solidFill>
              <a:srgbClr val="7E7E7E"/>
            </a:solidFill>
          </a:ln>
        </p:spPr>
        <p:txBody>
          <a:bodyPr vert="vert270" wrap="square" lIns="0" tIns="3556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280"/>
              </a:spcBef>
            </a:pPr>
            <a:r>
              <a:rPr sz="1100" b="1" spc="-30" dirty="0">
                <a:solidFill>
                  <a:srgbClr val="404040"/>
                </a:solidFill>
                <a:latin typeface="Noto Sans CJK HK"/>
                <a:cs typeface="Noto Sans CJK HK"/>
              </a:rPr>
              <a:t>Global</a:t>
            </a:r>
            <a:r>
              <a:rPr sz="1100" b="1" spc="-3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Noto Sans CJK HK"/>
                <a:cs typeface="Noto Sans CJK HK"/>
              </a:rPr>
              <a:t>max</a:t>
            </a:r>
            <a:r>
              <a:rPr sz="1100" b="1" spc="-40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pool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173" name="object 19">
            <a:extLst>
              <a:ext uri="{FF2B5EF4-FFF2-40B4-BE49-F238E27FC236}">
                <a16:creationId xmlns:a16="http://schemas.microsoft.com/office/drawing/2014/main" id="{E3AE19C7-3863-7306-D607-0BABE0B99397}"/>
              </a:ext>
            </a:extLst>
          </p:cNvPr>
          <p:cNvSpPr txBox="1"/>
          <p:nvPr/>
        </p:nvSpPr>
        <p:spPr>
          <a:xfrm>
            <a:off x="9262109" y="3283458"/>
            <a:ext cx="260985" cy="1262380"/>
          </a:xfrm>
          <a:prstGeom prst="rect">
            <a:avLst/>
          </a:prstGeom>
          <a:noFill/>
          <a:ln w="19050">
            <a:solidFill>
              <a:srgbClr val="7E7E7E"/>
            </a:solidFill>
          </a:ln>
        </p:spPr>
        <p:txBody>
          <a:bodyPr vert="vert270" wrap="square" lIns="0" tIns="34925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275"/>
              </a:spcBef>
            </a:pP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Local</a:t>
            </a:r>
            <a:r>
              <a:rPr sz="1100" b="1" spc="-3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404040"/>
                </a:solidFill>
                <a:latin typeface="Noto Sans CJK HK"/>
                <a:cs typeface="Noto Sans CJK HK"/>
              </a:rPr>
              <a:t>avg.</a:t>
            </a:r>
            <a:r>
              <a:rPr sz="1100" b="1" spc="-2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pool</a:t>
            </a:r>
            <a:endParaRPr sz="1100">
              <a:latin typeface="Noto Sans CJK HK"/>
              <a:cs typeface="Noto Sans CJK HK"/>
            </a:endParaRPr>
          </a:p>
        </p:txBody>
      </p:sp>
      <p:pic>
        <p:nvPicPr>
          <p:cNvPr id="174" name="圖片 7">
            <a:extLst>
              <a:ext uri="{FF2B5EF4-FFF2-40B4-BE49-F238E27FC236}">
                <a16:creationId xmlns:a16="http://schemas.microsoft.com/office/drawing/2014/main" id="{53128C09-5BDA-2EDE-EDD4-557717CF73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4275" y="3284271"/>
            <a:ext cx="1154143" cy="1154143"/>
          </a:xfrm>
          <a:prstGeom prst="rect">
            <a:avLst/>
          </a:prstGeom>
        </p:spPr>
      </p:pic>
      <p:pic>
        <p:nvPicPr>
          <p:cNvPr id="175" name="圖片 14">
            <a:extLst>
              <a:ext uri="{FF2B5EF4-FFF2-40B4-BE49-F238E27FC236}">
                <a16:creationId xmlns:a16="http://schemas.microsoft.com/office/drawing/2014/main" id="{BAC41B0E-F49E-990E-3BCA-7FEE5FA268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0598" y="3336185"/>
            <a:ext cx="1154143" cy="1154143"/>
          </a:xfrm>
          <a:prstGeom prst="rect">
            <a:avLst/>
          </a:prstGeom>
        </p:spPr>
      </p:pic>
      <p:pic>
        <p:nvPicPr>
          <p:cNvPr id="176" name="圖片 20">
            <a:extLst>
              <a:ext uri="{FF2B5EF4-FFF2-40B4-BE49-F238E27FC236}">
                <a16:creationId xmlns:a16="http://schemas.microsoft.com/office/drawing/2014/main" id="{6B5B533A-09A7-7E91-C76B-3CF7231DBC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7588" y="3335515"/>
            <a:ext cx="1198258" cy="1198258"/>
          </a:xfrm>
          <a:prstGeom prst="rect">
            <a:avLst/>
          </a:prstGeom>
        </p:spPr>
      </p:pic>
      <p:pic>
        <p:nvPicPr>
          <p:cNvPr id="177" name="圖片 7">
            <a:extLst>
              <a:ext uri="{FF2B5EF4-FFF2-40B4-BE49-F238E27FC236}">
                <a16:creationId xmlns:a16="http://schemas.microsoft.com/office/drawing/2014/main" id="{18F934D9-6AAF-F734-4EC6-5C254F399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439" y="5194044"/>
            <a:ext cx="463150" cy="463150"/>
          </a:xfrm>
          <a:prstGeom prst="rect">
            <a:avLst/>
          </a:prstGeom>
        </p:spPr>
      </p:pic>
      <p:pic>
        <p:nvPicPr>
          <p:cNvPr id="178" name="圖片 18">
            <a:extLst>
              <a:ext uri="{FF2B5EF4-FFF2-40B4-BE49-F238E27FC236}">
                <a16:creationId xmlns:a16="http://schemas.microsoft.com/office/drawing/2014/main" id="{4AE03D07-E7E2-FE61-1B12-B46BF3DBA4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2607" y="5194044"/>
            <a:ext cx="463150" cy="463150"/>
          </a:xfrm>
          <a:prstGeom prst="rect">
            <a:avLst/>
          </a:prstGeom>
        </p:spPr>
      </p:pic>
      <p:pic>
        <p:nvPicPr>
          <p:cNvPr id="179" name="圖片 20">
            <a:extLst>
              <a:ext uri="{FF2B5EF4-FFF2-40B4-BE49-F238E27FC236}">
                <a16:creationId xmlns:a16="http://schemas.microsoft.com/office/drawing/2014/main" id="{FFDF3BFC-A527-017E-8B79-7D71BADFAE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2605" y="5175794"/>
            <a:ext cx="485453" cy="485453"/>
          </a:xfrm>
          <a:prstGeom prst="rect">
            <a:avLst/>
          </a:prstGeom>
        </p:spPr>
      </p:pic>
      <p:pic>
        <p:nvPicPr>
          <p:cNvPr id="180" name="圖片 14">
            <a:extLst>
              <a:ext uri="{FF2B5EF4-FFF2-40B4-BE49-F238E27FC236}">
                <a16:creationId xmlns:a16="http://schemas.microsoft.com/office/drawing/2014/main" id="{789444B7-0B80-09AE-081A-E976C8F7D5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5936" y="5214562"/>
            <a:ext cx="489190" cy="489190"/>
          </a:xfrm>
          <a:prstGeom prst="rect">
            <a:avLst/>
          </a:prstGeom>
        </p:spPr>
      </p:pic>
      <p:pic>
        <p:nvPicPr>
          <p:cNvPr id="181" name="圖片 14">
            <a:extLst>
              <a:ext uri="{FF2B5EF4-FFF2-40B4-BE49-F238E27FC236}">
                <a16:creationId xmlns:a16="http://schemas.microsoft.com/office/drawing/2014/main" id="{01E281FC-8CF4-E88D-8E71-0507B037A3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6896" y="3605626"/>
            <a:ext cx="99978" cy="595006"/>
          </a:xfrm>
          <a:prstGeom prst="rect">
            <a:avLst/>
          </a:prstGeom>
        </p:spPr>
      </p:pic>
      <p:pic>
        <p:nvPicPr>
          <p:cNvPr id="182" name="圖片 20">
            <a:extLst>
              <a:ext uri="{FF2B5EF4-FFF2-40B4-BE49-F238E27FC236}">
                <a16:creationId xmlns:a16="http://schemas.microsoft.com/office/drawing/2014/main" id="{66C02D51-C521-376A-F4BF-F5BCB50780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3374" y="3616992"/>
            <a:ext cx="97264" cy="6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73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62561" y="6411105"/>
            <a:ext cx="84455" cy="203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200" spc="-5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D49FD8A0-1DA3-4194-B61E-DD11BCAE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83CC6A7E-B38B-4576-997B-E3EB3D80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265" lvl="0" indent="-456565">
              <a:lnSpc>
                <a:spcPct val="100000"/>
              </a:lnSpc>
              <a:spcBef>
                <a:spcPts val="1660"/>
              </a:spcBef>
              <a:buFontTx/>
              <a:buAutoNum type="arabicPeriod"/>
              <a:tabLst>
                <a:tab pos="469265" algn="l"/>
              </a:tabLst>
            </a:pPr>
            <a:r>
              <a:rPr lang="en-US" altLang="zh-CN" sz="2600" b="1" spc="16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altLang="zh-CN" sz="2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lvl="0" indent="-456565">
              <a:lnSpc>
                <a:spcPct val="100000"/>
              </a:lnSpc>
              <a:spcBef>
                <a:spcPts val="1560"/>
              </a:spcBef>
              <a:buFontTx/>
              <a:buAutoNum type="arabicPeriod"/>
              <a:tabLst>
                <a:tab pos="469265" algn="l"/>
              </a:tabLst>
            </a:pPr>
            <a:r>
              <a:rPr lang="en-US" altLang="zh-CN" sz="2600" b="1" spc="21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altLang="zh-CN" sz="2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lvl="0" indent="-456565">
              <a:lnSpc>
                <a:spcPct val="100000"/>
              </a:lnSpc>
              <a:spcBef>
                <a:spcPts val="1560"/>
              </a:spcBef>
              <a:buFontTx/>
              <a:buAutoNum type="arabicPeriod"/>
              <a:tabLst>
                <a:tab pos="469265" algn="l"/>
              </a:tabLst>
            </a:pPr>
            <a:r>
              <a:rPr lang="en-US" altLang="zh-CN" sz="2600" b="1" spc="22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pPr marL="469265" lvl="0" indent="-456565">
              <a:lnSpc>
                <a:spcPct val="100000"/>
              </a:lnSpc>
              <a:spcBef>
                <a:spcPts val="1560"/>
              </a:spcBef>
              <a:buFontTx/>
              <a:buAutoNum type="arabicPeriod"/>
              <a:tabLst>
                <a:tab pos="469265" algn="l"/>
              </a:tabLst>
            </a:pPr>
            <a:r>
              <a:rPr lang="en-US" altLang="zh-CN" sz="2600" b="1" spc="22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sz="2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8630" lvl="0" indent="-455930">
              <a:lnSpc>
                <a:spcPct val="100000"/>
              </a:lnSpc>
              <a:spcBef>
                <a:spcPts val="1560"/>
              </a:spcBef>
              <a:buFontTx/>
              <a:buAutoNum type="arabicPeriod"/>
              <a:tabLst>
                <a:tab pos="468630" algn="l"/>
                <a:tab pos="1890395" algn="l"/>
              </a:tabLst>
            </a:pPr>
            <a:r>
              <a:rPr lang="en-US" altLang="zh-CN" sz="2600" b="1" spc="21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</a:t>
            </a:r>
            <a:r>
              <a:rPr lang="en-US" altLang="zh-CN" sz="2600" b="1" spc="22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en-US" altLang="zh-CN" sz="2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lvl="0" indent="-456565">
              <a:lnSpc>
                <a:spcPct val="100000"/>
              </a:lnSpc>
              <a:spcBef>
                <a:spcPts val="1565"/>
              </a:spcBef>
              <a:buFontTx/>
              <a:buAutoNum type="arabicPeriod"/>
              <a:tabLst>
                <a:tab pos="469265" algn="l"/>
              </a:tabLst>
            </a:pPr>
            <a:r>
              <a:rPr lang="en-US" altLang="zh-CN" sz="2600" b="1" spc="21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altLang="zh-CN" sz="2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70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7E32A-4AE1-E013-817A-C2AD5849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C4CE1F-D4A2-F024-2138-7272A559A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619" y="1775361"/>
            <a:ext cx="9720073" cy="402336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r>
              <a:rPr kumimoji="1" lang="en-US" altLang="zh-CN" sz="2000" dirty="0"/>
              <a:t>Fabric anomaly detection is an important aspect in the field of textile manufacturing and </a:t>
            </a:r>
            <a:r>
              <a:rPr kumimoji="1" lang="en-US" altLang="zh-CN" sz="2000" dirty="0">
                <a:solidFill>
                  <a:srgbClr val="FF0000"/>
                </a:solidFill>
              </a:rPr>
              <a:t>quality control</a:t>
            </a:r>
            <a:r>
              <a:rPr kumimoji="1" lang="en-US" altLang="zh-CN" sz="2000" dirty="0"/>
              <a:t>. 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sz="2000" dirty="0"/>
              <a:t>During the textile production process</a:t>
            </a:r>
            <a:r>
              <a:rPr kumimoji="1" lang="en-US" altLang="zh-CN" sz="2000" dirty="0">
                <a:solidFill>
                  <a:srgbClr val="FF0000"/>
                </a:solidFill>
              </a:rPr>
              <a:t>, various defects </a:t>
            </a:r>
            <a:r>
              <a:rPr kumimoji="1" lang="en-US" altLang="zh-CN" sz="2000" dirty="0"/>
              <a:t>may occur in the fabric, such as </a:t>
            </a:r>
            <a:r>
              <a:rPr kumimoji="1" lang="en-US" altLang="zh-CN" sz="2000" dirty="0">
                <a:solidFill>
                  <a:srgbClr val="FF0000"/>
                </a:solidFill>
              </a:rPr>
              <a:t>holes, stains, threads, poor weaving, etc</a:t>
            </a:r>
            <a:r>
              <a:rPr kumimoji="1" lang="en-US" altLang="zh-CN" sz="2000" dirty="0"/>
              <a:t>. 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sz="2000" dirty="0"/>
              <a:t>These defects will affect the appearance quality and performance of the fabric, leading to a decrease in product value, and in serious cases may even cause the entire batch of products to be scrapped.</a:t>
            </a:r>
            <a:endParaRPr kumimoji="1" lang="zh-CN" altLang="en-US" sz="2000" dirty="0"/>
          </a:p>
        </p:txBody>
      </p:sp>
      <p:pic>
        <p:nvPicPr>
          <p:cNvPr id="1026" name="Picture 2" descr="a) The automatic optical inspection test bench utilized for fabric... |  Download Scientific Diagram">
            <a:extLst>
              <a:ext uri="{FF2B5EF4-FFF2-40B4-BE49-F238E27FC236}">
                <a16:creationId xmlns:a16="http://schemas.microsoft.com/office/drawing/2014/main" id="{F3098483-B1A8-BFD3-7F9D-CDB482A57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127" y="3855687"/>
            <a:ext cx="8799883" cy="300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23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B949C1-6BD5-4AD4-A125-38BB1C4B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grpSp>
        <p:nvGrpSpPr>
          <p:cNvPr id="4" name="object 9">
            <a:extLst>
              <a:ext uri="{FF2B5EF4-FFF2-40B4-BE49-F238E27FC236}">
                <a16:creationId xmlns:a16="http://schemas.microsoft.com/office/drawing/2014/main" id="{D58FFEA3-08DE-4985-A9B6-A7A44201E2BC}"/>
              </a:ext>
            </a:extLst>
          </p:cNvPr>
          <p:cNvGrpSpPr/>
          <p:nvPr/>
        </p:nvGrpSpPr>
        <p:grpSpPr>
          <a:xfrm>
            <a:off x="612267" y="1753616"/>
            <a:ext cx="8121650" cy="431800"/>
            <a:chOff x="544068" y="1539214"/>
            <a:chExt cx="8121650" cy="431800"/>
          </a:xfrm>
        </p:grpSpPr>
        <p:sp>
          <p:nvSpPr>
            <p:cNvPr id="5" name="object 10">
              <a:extLst>
                <a:ext uri="{FF2B5EF4-FFF2-40B4-BE49-F238E27FC236}">
                  <a16:creationId xmlns:a16="http://schemas.microsoft.com/office/drawing/2014/main" id="{950AEFB9-EDB2-4EBB-A2EF-696C8CFCA9E5}"/>
                </a:ext>
              </a:extLst>
            </p:cNvPr>
            <p:cNvSpPr/>
            <p:nvPr/>
          </p:nvSpPr>
          <p:spPr>
            <a:xfrm>
              <a:off x="2981706" y="1721357"/>
              <a:ext cx="5671820" cy="15875"/>
            </a:xfrm>
            <a:custGeom>
              <a:avLst/>
              <a:gdLst/>
              <a:ahLst/>
              <a:cxnLst/>
              <a:rect l="l" t="t" r="r" b="b"/>
              <a:pathLst>
                <a:path w="5671820" h="15875">
                  <a:moveTo>
                    <a:pt x="0" y="15620"/>
                  </a:moveTo>
                  <a:lnTo>
                    <a:pt x="5671312" y="0"/>
                  </a:lnTo>
                </a:path>
              </a:pathLst>
            </a:custGeom>
            <a:ln w="25400">
              <a:solidFill>
                <a:srgbClr val="76707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11">
              <a:extLst>
                <a:ext uri="{FF2B5EF4-FFF2-40B4-BE49-F238E27FC236}">
                  <a16:creationId xmlns:a16="http://schemas.microsoft.com/office/drawing/2014/main" id="{144EDC89-1F36-4301-AEE8-047468D4852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68" y="1539214"/>
              <a:ext cx="2570988" cy="431317"/>
            </a:xfrm>
            <a:prstGeom prst="rect">
              <a:avLst/>
            </a:prstGeom>
          </p:spPr>
        </p:pic>
        <p:sp>
          <p:nvSpPr>
            <p:cNvPr id="7" name="object 12">
              <a:extLst>
                <a:ext uri="{FF2B5EF4-FFF2-40B4-BE49-F238E27FC236}">
                  <a16:creationId xmlns:a16="http://schemas.microsoft.com/office/drawing/2014/main" id="{DAEEC211-11CC-4674-8F69-3A68EC96798F}"/>
                </a:ext>
              </a:extLst>
            </p:cNvPr>
            <p:cNvSpPr/>
            <p:nvPr/>
          </p:nvSpPr>
          <p:spPr>
            <a:xfrm>
              <a:off x="580644" y="1571243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2289810" y="0"/>
                  </a:moveTo>
                  <a:lnTo>
                    <a:pt x="157734" y="0"/>
                  </a:lnTo>
                  <a:lnTo>
                    <a:pt x="107879" y="8040"/>
                  </a:lnTo>
                  <a:lnTo>
                    <a:pt x="64580" y="30431"/>
                  </a:lnTo>
                  <a:lnTo>
                    <a:pt x="30434" y="64574"/>
                  </a:lnTo>
                  <a:lnTo>
                    <a:pt x="8041" y="107874"/>
                  </a:lnTo>
                  <a:lnTo>
                    <a:pt x="0" y="157733"/>
                  </a:lnTo>
                  <a:lnTo>
                    <a:pt x="8041" y="207593"/>
                  </a:lnTo>
                  <a:lnTo>
                    <a:pt x="30434" y="250893"/>
                  </a:lnTo>
                  <a:lnTo>
                    <a:pt x="64580" y="285036"/>
                  </a:lnTo>
                  <a:lnTo>
                    <a:pt x="107879" y="307427"/>
                  </a:lnTo>
                  <a:lnTo>
                    <a:pt x="157734" y="315467"/>
                  </a:lnTo>
                  <a:lnTo>
                    <a:pt x="2289810" y="315467"/>
                  </a:lnTo>
                  <a:lnTo>
                    <a:pt x="2339669" y="307427"/>
                  </a:lnTo>
                  <a:lnTo>
                    <a:pt x="2382969" y="285036"/>
                  </a:lnTo>
                  <a:lnTo>
                    <a:pt x="2417112" y="250893"/>
                  </a:lnTo>
                  <a:lnTo>
                    <a:pt x="2439503" y="207593"/>
                  </a:lnTo>
                  <a:lnTo>
                    <a:pt x="2447544" y="157733"/>
                  </a:lnTo>
                  <a:lnTo>
                    <a:pt x="2439503" y="107874"/>
                  </a:lnTo>
                  <a:lnTo>
                    <a:pt x="2417112" y="64574"/>
                  </a:lnTo>
                  <a:lnTo>
                    <a:pt x="2382969" y="30431"/>
                  </a:lnTo>
                  <a:lnTo>
                    <a:pt x="2339669" y="8040"/>
                  </a:lnTo>
                  <a:lnTo>
                    <a:pt x="228981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3">
              <a:extLst>
                <a:ext uri="{FF2B5EF4-FFF2-40B4-BE49-F238E27FC236}">
                  <a16:creationId xmlns:a16="http://schemas.microsoft.com/office/drawing/2014/main" id="{1CB88868-AC92-428D-A36B-0533FFB0F4A2}"/>
                </a:ext>
              </a:extLst>
            </p:cNvPr>
            <p:cNvSpPr/>
            <p:nvPr/>
          </p:nvSpPr>
          <p:spPr>
            <a:xfrm>
              <a:off x="580644" y="1571243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0" y="157733"/>
                  </a:moveTo>
                  <a:lnTo>
                    <a:pt x="8041" y="107874"/>
                  </a:lnTo>
                  <a:lnTo>
                    <a:pt x="30434" y="64574"/>
                  </a:lnTo>
                  <a:lnTo>
                    <a:pt x="64580" y="30431"/>
                  </a:lnTo>
                  <a:lnTo>
                    <a:pt x="107879" y="8040"/>
                  </a:lnTo>
                  <a:lnTo>
                    <a:pt x="157734" y="0"/>
                  </a:lnTo>
                  <a:lnTo>
                    <a:pt x="2289810" y="0"/>
                  </a:lnTo>
                  <a:lnTo>
                    <a:pt x="2339669" y="8040"/>
                  </a:lnTo>
                  <a:lnTo>
                    <a:pt x="2382969" y="30431"/>
                  </a:lnTo>
                  <a:lnTo>
                    <a:pt x="2417112" y="64574"/>
                  </a:lnTo>
                  <a:lnTo>
                    <a:pt x="2439503" y="107874"/>
                  </a:lnTo>
                  <a:lnTo>
                    <a:pt x="2447544" y="157733"/>
                  </a:lnTo>
                  <a:lnTo>
                    <a:pt x="2439503" y="207593"/>
                  </a:lnTo>
                  <a:lnTo>
                    <a:pt x="2417112" y="250893"/>
                  </a:lnTo>
                  <a:lnTo>
                    <a:pt x="2382969" y="285036"/>
                  </a:lnTo>
                  <a:lnTo>
                    <a:pt x="2339669" y="307427"/>
                  </a:lnTo>
                  <a:lnTo>
                    <a:pt x="2289810" y="315467"/>
                  </a:lnTo>
                  <a:lnTo>
                    <a:pt x="157734" y="315467"/>
                  </a:lnTo>
                  <a:lnTo>
                    <a:pt x="107879" y="307427"/>
                  </a:lnTo>
                  <a:lnTo>
                    <a:pt x="64580" y="285036"/>
                  </a:lnTo>
                  <a:lnTo>
                    <a:pt x="30434" y="250893"/>
                  </a:lnTo>
                  <a:lnTo>
                    <a:pt x="8041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4">
              <a:extLst>
                <a:ext uri="{FF2B5EF4-FFF2-40B4-BE49-F238E27FC236}">
                  <a16:creationId xmlns:a16="http://schemas.microsoft.com/office/drawing/2014/main" id="{49819517-A88A-4D51-94ED-1B361943C3FF}"/>
                </a:ext>
              </a:extLst>
            </p:cNvPr>
            <p:cNvSpPr/>
            <p:nvPr/>
          </p:nvSpPr>
          <p:spPr>
            <a:xfrm>
              <a:off x="3273551" y="1571243"/>
              <a:ext cx="2449195" cy="315595"/>
            </a:xfrm>
            <a:custGeom>
              <a:avLst/>
              <a:gdLst/>
              <a:ahLst/>
              <a:cxnLst/>
              <a:rect l="l" t="t" r="r" b="b"/>
              <a:pathLst>
                <a:path w="2449195" h="315594">
                  <a:moveTo>
                    <a:pt x="2291334" y="0"/>
                  </a:moveTo>
                  <a:lnTo>
                    <a:pt x="157734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4" y="315467"/>
                  </a:lnTo>
                  <a:lnTo>
                    <a:pt x="2291334" y="315467"/>
                  </a:lnTo>
                  <a:lnTo>
                    <a:pt x="2341193" y="307427"/>
                  </a:lnTo>
                  <a:lnTo>
                    <a:pt x="2384493" y="285036"/>
                  </a:lnTo>
                  <a:lnTo>
                    <a:pt x="2418636" y="250893"/>
                  </a:lnTo>
                  <a:lnTo>
                    <a:pt x="2441027" y="207593"/>
                  </a:lnTo>
                  <a:lnTo>
                    <a:pt x="2449068" y="157733"/>
                  </a:lnTo>
                  <a:lnTo>
                    <a:pt x="2441027" y="107874"/>
                  </a:lnTo>
                  <a:lnTo>
                    <a:pt x="2418636" y="64574"/>
                  </a:lnTo>
                  <a:lnTo>
                    <a:pt x="2384493" y="30431"/>
                  </a:lnTo>
                  <a:lnTo>
                    <a:pt x="2341193" y="8040"/>
                  </a:lnTo>
                  <a:lnTo>
                    <a:pt x="22913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5">
              <a:extLst>
                <a:ext uri="{FF2B5EF4-FFF2-40B4-BE49-F238E27FC236}">
                  <a16:creationId xmlns:a16="http://schemas.microsoft.com/office/drawing/2014/main" id="{D931FAAA-727E-4B11-998A-323DCC558929}"/>
                </a:ext>
              </a:extLst>
            </p:cNvPr>
            <p:cNvSpPr/>
            <p:nvPr/>
          </p:nvSpPr>
          <p:spPr>
            <a:xfrm>
              <a:off x="3273551" y="1571243"/>
              <a:ext cx="2449195" cy="315595"/>
            </a:xfrm>
            <a:custGeom>
              <a:avLst/>
              <a:gdLst/>
              <a:ahLst/>
              <a:cxnLst/>
              <a:rect l="l" t="t" r="r" b="b"/>
              <a:pathLst>
                <a:path w="244919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4" y="0"/>
                  </a:lnTo>
                  <a:lnTo>
                    <a:pt x="2291334" y="0"/>
                  </a:lnTo>
                  <a:lnTo>
                    <a:pt x="2341193" y="8040"/>
                  </a:lnTo>
                  <a:lnTo>
                    <a:pt x="2384493" y="30431"/>
                  </a:lnTo>
                  <a:lnTo>
                    <a:pt x="2418636" y="64574"/>
                  </a:lnTo>
                  <a:lnTo>
                    <a:pt x="2441027" y="107874"/>
                  </a:lnTo>
                  <a:lnTo>
                    <a:pt x="2449068" y="157733"/>
                  </a:lnTo>
                  <a:lnTo>
                    <a:pt x="2441027" y="207593"/>
                  </a:lnTo>
                  <a:lnTo>
                    <a:pt x="2418636" y="250893"/>
                  </a:lnTo>
                  <a:lnTo>
                    <a:pt x="2384493" y="285036"/>
                  </a:lnTo>
                  <a:lnTo>
                    <a:pt x="2341193" y="307427"/>
                  </a:lnTo>
                  <a:lnTo>
                    <a:pt x="2291334" y="315467"/>
                  </a:lnTo>
                  <a:lnTo>
                    <a:pt x="157734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6">
            <a:extLst>
              <a:ext uri="{FF2B5EF4-FFF2-40B4-BE49-F238E27FC236}">
                <a16:creationId xmlns:a16="http://schemas.microsoft.com/office/drawing/2014/main" id="{A9494343-DD25-4C30-9F3E-7CFB97BD51A8}"/>
              </a:ext>
            </a:extLst>
          </p:cNvPr>
          <p:cNvSpPr txBox="1"/>
          <p:nvPr/>
        </p:nvSpPr>
        <p:spPr>
          <a:xfrm>
            <a:off x="1595627" y="1835429"/>
            <a:ext cx="32035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752090" algn="l"/>
              </a:tabLst>
            </a:pPr>
            <a:r>
              <a:rPr sz="1100" b="1" spc="-10" dirty="0">
                <a:solidFill>
                  <a:srgbClr val="001F5F"/>
                </a:solidFill>
                <a:latin typeface="Noto Sans CJK HK"/>
                <a:cs typeface="Noto Sans CJK HK"/>
              </a:rPr>
              <a:t>Dataset</a:t>
            </a:r>
            <a:r>
              <a:rPr sz="1100" b="1" dirty="0">
                <a:solidFill>
                  <a:srgbClr val="001F5F"/>
                </a:solidFill>
                <a:latin typeface="Noto Sans CJK HK"/>
                <a:cs typeface="Noto Sans CJK HK"/>
              </a:rPr>
              <a:t>	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Metric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13" name="object 22">
            <a:extLst>
              <a:ext uri="{FF2B5EF4-FFF2-40B4-BE49-F238E27FC236}">
                <a16:creationId xmlns:a16="http://schemas.microsoft.com/office/drawing/2014/main" id="{04EE3378-3325-43FE-9001-18E66DBDE8EA}"/>
              </a:ext>
            </a:extLst>
          </p:cNvPr>
          <p:cNvGrpSpPr/>
          <p:nvPr/>
        </p:nvGrpSpPr>
        <p:grpSpPr>
          <a:xfrm>
            <a:off x="8705977" y="1768627"/>
            <a:ext cx="2461895" cy="328295"/>
            <a:chOff x="8637778" y="1554225"/>
            <a:chExt cx="2461895" cy="328295"/>
          </a:xfrm>
        </p:grpSpPr>
        <p:sp>
          <p:nvSpPr>
            <p:cNvPr id="14" name="object 23">
              <a:extLst>
                <a:ext uri="{FF2B5EF4-FFF2-40B4-BE49-F238E27FC236}">
                  <a16:creationId xmlns:a16="http://schemas.microsoft.com/office/drawing/2014/main" id="{C13FD0AF-8B33-4086-9075-CF13F9568A28}"/>
                </a:ext>
              </a:extLst>
            </p:cNvPr>
            <p:cNvSpPr/>
            <p:nvPr/>
          </p:nvSpPr>
          <p:spPr>
            <a:xfrm>
              <a:off x="8644128" y="1560575"/>
              <a:ext cx="2449195" cy="315595"/>
            </a:xfrm>
            <a:custGeom>
              <a:avLst/>
              <a:gdLst/>
              <a:ahLst/>
              <a:cxnLst/>
              <a:rect l="l" t="t" r="r" b="b"/>
              <a:pathLst>
                <a:path w="2449195" h="315594">
                  <a:moveTo>
                    <a:pt x="2291333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4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8"/>
                  </a:lnTo>
                  <a:lnTo>
                    <a:pt x="2291333" y="315468"/>
                  </a:lnTo>
                  <a:lnTo>
                    <a:pt x="2341193" y="307427"/>
                  </a:lnTo>
                  <a:lnTo>
                    <a:pt x="2384493" y="285036"/>
                  </a:lnTo>
                  <a:lnTo>
                    <a:pt x="2418636" y="250893"/>
                  </a:lnTo>
                  <a:lnTo>
                    <a:pt x="2441027" y="207593"/>
                  </a:lnTo>
                  <a:lnTo>
                    <a:pt x="2449068" y="157734"/>
                  </a:lnTo>
                  <a:lnTo>
                    <a:pt x="2441027" y="107874"/>
                  </a:lnTo>
                  <a:lnTo>
                    <a:pt x="2418636" y="64574"/>
                  </a:lnTo>
                  <a:lnTo>
                    <a:pt x="2384493" y="30431"/>
                  </a:lnTo>
                  <a:lnTo>
                    <a:pt x="2341193" y="8040"/>
                  </a:lnTo>
                  <a:lnTo>
                    <a:pt x="22913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4">
              <a:extLst>
                <a:ext uri="{FF2B5EF4-FFF2-40B4-BE49-F238E27FC236}">
                  <a16:creationId xmlns:a16="http://schemas.microsoft.com/office/drawing/2014/main" id="{9BE35B27-4A07-4C44-86A6-4DF530606984}"/>
                </a:ext>
              </a:extLst>
            </p:cNvPr>
            <p:cNvSpPr/>
            <p:nvPr/>
          </p:nvSpPr>
          <p:spPr>
            <a:xfrm>
              <a:off x="8644128" y="1560575"/>
              <a:ext cx="2449195" cy="315595"/>
            </a:xfrm>
            <a:custGeom>
              <a:avLst/>
              <a:gdLst/>
              <a:ahLst/>
              <a:cxnLst/>
              <a:rect l="l" t="t" r="r" b="b"/>
              <a:pathLst>
                <a:path w="2449195" h="315594">
                  <a:moveTo>
                    <a:pt x="0" y="157734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291333" y="0"/>
                  </a:lnTo>
                  <a:lnTo>
                    <a:pt x="2341193" y="8040"/>
                  </a:lnTo>
                  <a:lnTo>
                    <a:pt x="2384493" y="30431"/>
                  </a:lnTo>
                  <a:lnTo>
                    <a:pt x="2418636" y="64574"/>
                  </a:lnTo>
                  <a:lnTo>
                    <a:pt x="2441027" y="107874"/>
                  </a:lnTo>
                  <a:lnTo>
                    <a:pt x="2449068" y="157734"/>
                  </a:lnTo>
                  <a:lnTo>
                    <a:pt x="2441027" y="207593"/>
                  </a:lnTo>
                  <a:lnTo>
                    <a:pt x="2418636" y="250893"/>
                  </a:lnTo>
                  <a:lnTo>
                    <a:pt x="2384493" y="285036"/>
                  </a:lnTo>
                  <a:lnTo>
                    <a:pt x="2341193" y="307427"/>
                  </a:lnTo>
                  <a:lnTo>
                    <a:pt x="2291333" y="315468"/>
                  </a:lnTo>
                  <a:lnTo>
                    <a:pt x="157733" y="315468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4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25">
            <a:extLst>
              <a:ext uri="{FF2B5EF4-FFF2-40B4-BE49-F238E27FC236}">
                <a16:creationId xmlns:a16="http://schemas.microsoft.com/office/drawing/2014/main" id="{5138A851-D034-437D-81E4-F54195BB835F}"/>
              </a:ext>
            </a:extLst>
          </p:cNvPr>
          <p:cNvSpPr txBox="1"/>
          <p:nvPr/>
        </p:nvSpPr>
        <p:spPr>
          <a:xfrm>
            <a:off x="9203817" y="1825015"/>
            <a:ext cx="14687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Anomaly</a:t>
            </a:r>
            <a:r>
              <a:rPr sz="1100" b="1" spc="-5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BEBEBE"/>
                </a:solidFill>
                <a:latin typeface="Noto Sans CJK HK"/>
                <a:cs typeface="Noto Sans CJK HK"/>
              </a:rPr>
              <a:t>Localization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18" name="object 22">
            <a:extLst>
              <a:ext uri="{FF2B5EF4-FFF2-40B4-BE49-F238E27FC236}">
                <a16:creationId xmlns:a16="http://schemas.microsoft.com/office/drawing/2014/main" id="{A723E70D-55CA-4D6F-BEDC-49DF23B5AF2F}"/>
              </a:ext>
            </a:extLst>
          </p:cNvPr>
          <p:cNvGrpSpPr/>
          <p:nvPr/>
        </p:nvGrpSpPr>
        <p:grpSpPr>
          <a:xfrm>
            <a:off x="5988048" y="1764741"/>
            <a:ext cx="2242187" cy="328295"/>
            <a:chOff x="8637778" y="1554225"/>
            <a:chExt cx="2461895" cy="328295"/>
          </a:xfrm>
        </p:grpSpPr>
        <p:sp>
          <p:nvSpPr>
            <p:cNvPr id="19" name="object 23">
              <a:extLst>
                <a:ext uri="{FF2B5EF4-FFF2-40B4-BE49-F238E27FC236}">
                  <a16:creationId xmlns:a16="http://schemas.microsoft.com/office/drawing/2014/main" id="{057B0923-8D58-485E-848D-C4D8DDC64B7C}"/>
                </a:ext>
              </a:extLst>
            </p:cNvPr>
            <p:cNvSpPr/>
            <p:nvPr/>
          </p:nvSpPr>
          <p:spPr>
            <a:xfrm>
              <a:off x="8644128" y="1560575"/>
              <a:ext cx="2449195" cy="315595"/>
            </a:xfrm>
            <a:custGeom>
              <a:avLst/>
              <a:gdLst/>
              <a:ahLst/>
              <a:cxnLst/>
              <a:rect l="l" t="t" r="r" b="b"/>
              <a:pathLst>
                <a:path w="2449195" h="315594">
                  <a:moveTo>
                    <a:pt x="2291333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4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8"/>
                  </a:lnTo>
                  <a:lnTo>
                    <a:pt x="2291333" y="315468"/>
                  </a:lnTo>
                  <a:lnTo>
                    <a:pt x="2341193" y="307427"/>
                  </a:lnTo>
                  <a:lnTo>
                    <a:pt x="2384493" y="285036"/>
                  </a:lnTo>
                  <a:lnTo>
                    <a:pt x="2418636" y="250893"/>
                  </a:lnTo>
                  <a:lnTo>
                    <a:pt x="2441027" y="207593"/>
                  </a:lnTo>
                  <a:lnTo>
                    <a:pt x="2449068" y="157734"/>
                  </a:lnTo>
                  <a:lnTo>
                    <a:pt x="2441027" y="107874"/>
                  </a:lnTo>
                  <a:lnTo>
                    <a:pt x="2418636" y="64574"/>
                  </a:lnTo>
                  <a:lnTo>
                    <a:pt x="2384493" y="30431"/>
                  </a:lnTo>
                  <a:lnTo>
                    <a:pt x="2341193" y="8040"/>
                  </a:lnTo>
                  <a:lnTo>
                    <a:pt x="22913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4">
              <a:extLst>
                <a:ext uri="{FF2B5EF4-FFF2-40B4-BE49-F238E27FC236}">
                  <a16:creationId xmlns:a16="http://schemas.microsoft.com/office/drawing/2014/main" id="{F9AE3BA7-743F-4272-BCD4-9648B32DC7AF}"/>
                </a:ext>
              </a:extLst>
            </p:cNvPr>
            <p:cNvSpPr/>
            <p:nvPr/>
          </p:nvSpPr>
          <p:spPr>
            <a:xfrm>
              <a:off x="8644128" y="1560575"/>
              <a:ext cx="2449195" cy="315595"/>
            </a:xfrm>
            <a:custGeom>
              <a:avLst/>
              <a:gdLst/>
              <a:ahLst/>
              <a:cxnLst/>
              <a:rect l="l" t="t" r="r" b="b"/>
              <a:pathLst>
                <a:path w="2449195" h="315594">
                  <a:moveTo>
                    <a:pt x="0" y="157734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291333" y="0"/>
                  </a:lnTo>
                  <a:lnTo>
                    <a:pt x="2341193" y="8040"/>
                  </a:lnTo>
                  <a:lnTo>
                    <a:pt x="2384493" y="30431"/>
                  </a:lnTo>
                  <a:lnTo>
                    <a:pt x="2418636" y="64574"/>
                  </a:lnTo>
                  <a:lnTo>
                    <a:pt x="2441027" y="107874"/>
                  </a:lnTo>
                  <a:lnTo>
                    <a:pt x="2449068" y="157734"/>
                  </a:lnTo>
                  <a:lnTo>
                    <a:pt x="2441027" y="207593"/>
                  </a:lnTo>
                  <a:lnTo>
                    <a:pt x="2418636" y="250893"/>
                  </a:lnTo>
                  <a:lnTo>
                    <a:pt x="2384493" y="285036"/>
                  </a:lnTo>
                  <a:lnTo>
                    <a:pt x="2341193" y="307427"/>
                  </a:lnTo>
                  <a:lnTo>
                    <a:pt x="2291333" y="315468"/>
                  </a:lnTo>
                  <a:lnTo>
                    <a:pt x="157733" y="315468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4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21">
            <a:extLst>
              <a:ext uri="{FF2B5EF4-FFF2-40B4-BE49-F238E27FC236}">
                <a16:creationId xmlns:a16="http://schemas.microsoft.com/office/drawing/2014/main" id="{D2F25D21-B782-4A41-A9A6-C17CE39A58FE}"/>
              </a:ext>
            </a:extLst>
          </p:cNvPr>
          <p:cNvSpPr txBox="1"/>
          <p:nvPr/>
        </p:nvSpPr>
        <p:spPr>
          <a:xfrm>
            <a:off x="6315202" y="1835429"/>
            <a:ext cx="18764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Surface</a:t>
            </a:r>
            <a:r>
              <a:rPr sz="1100" b="1" spc="-4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Anomaly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Detection</a:t>
            </a:r>
            <a:endParaRPr sz="1100" dirty="0">
              <a:latin typeface="Noto Sans CJK HK"/>
              <a:cs typeface="Noto Sans CJK HK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238AC03-48FD-428E-AD2B-A8866CB1C8D1}"/>
              </a:ext>
            </a:extLst>
          </p:cNvPr>
          <p:cNvSpPr txBox="1"/>
          <p:nvPr/>
        </p:nvSpPr>
        <p:spPr>
          <a:xfrm>
            <a:off x="1024129" y="2280260"/>
            <a:ext cx="831832" cy="369332"/>
          </a:xfrm>
          <a:prstGeom prst="rect">
            <a:avLst/>
          </a:prstGeom>
          <a:solidFill>
            <a:srgbClr val="FFDA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YDFID</a:t>
            </a:r>
            <a:endParaRPr lang="zh-CN" altLang="en-US" dirty="0"/>
          </a:p>
        </p:txBody>
      </p:sp>
      <p:pic>
        <p:nvPicPr>
          <p:cNvPr id="1026" name="Picture 2" descr="db4e565fea72fd1e61ff5ab3fb9362a">
            <a:extLst>
              <a:ext uri="{FF2B5EF4-FFF2-40B4-BE49-F238E27FC236}">
                <a16:creationId xmlns:a16="http://schemas.microsoft.com/office/drawing/2014/main" id="{1B0DE97D-B7B7-47E4-9E76-A5ECE6A1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89" y="2974671"/>
            <a:ext cx="4882710" cy="371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6327AB5A-07E1-4221-8A79-45FA21C8F44C}"/>
              </a:ext>
            </a:extLst>
          </p:cNvPr>
          <p:cNvSpPr txBox="1"/>
          <p:nvPr/>
        </p:nvSpPr>
        <p:spPr>
          <a:xfrm>
            <a:off x="1855961" y="2280260"/>
            <a:ext cx="525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: Simple Lattices</a:t>
            </a:r>
            <a:r>
              <a:rPr lang="zh-CN" altLang="en-US" dirty="0"/>
              <a:t>，</a:t>
            </a:r>
            <a:r>
              <a:rPr lang="en-US" altLang="zh-CN" dirty="0"/>
              <a:t>Stripe Patterns</a:t>
            </a:r>
            <a:r>
              <a:rPr lang="zh-CN" altLang="en-US" dirty="0"/>
              <a:t> </a:t>
            </a:r>
            <a:r>
              <a:rPr lang="en-US" altLang="zh-CN" dirty="0"/>
              <a:t>and Complex Lattices</a:t>
            </a:r>
            <a:endParaRPr lang="zh-CN" altLang="en-US" dirty="0"/>
          </a:p>
        </p:txBody>
      </p:sp>
      <p:pic>
        <p:nvPicPr>
          <p:cNvPr id="1028" name="Picture 4" descr="图1">
            <a:extLst>
              <a:ext uri="{FF2B5EF4-FFF2-40B4-BE49-F238E27FC236}">
                <a16:creationId xmlns:a16="http://schemas.microsoft.com/office/drawing/2014/main" id="{ACE77BC0-3CF1-4009-9AB3-598DF42BE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70" b="33735"/>
          <a:stretch/>
        </p:blipFill>
        <p:spPr bwMode="auto">
          <a:xfrm>
            <a:off x="6273174" y="2974671"/>
            <a:ext cx="5250092" cy="165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584C155-444F-4112-9A83-849359F60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229" y="5098351"/>
            <a:ext cx="5166037" cy="1665086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9E6C8982-313A-4981-8177-6B899BC6C616}"/>
              </a:ext>
            </a:extLst>
          </p:cNvPr>
          <p:cNvSpPr txBox="1"/>
          <p:nvPr/>
        </p:nvSpPr>
        <p:spPr>
          <a:xfrm>
            <a:off x="8355471" y="4678755"/>
            <a:ext cx="1241202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Anomaly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D6F4CC4-4EFA-4620-841E-7A2B527CE7C3}"/>
              </a:ext>
            </a:extLst>
          </p:cNvPr>
          <p:cNvSpPr txBox="1"/>
          <p:nvPr/>
        </p:nvSpPr>
        <p:spPr>
          <a:xfrm>
            <a:off x="8355471" y="2468362"/>
            <a:ext cx="124120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Normal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622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B949C1-6BD5-4AD4-A125-38BB1C4B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grpSp>
        <p:nvGrpSpPr>
          <p:cNvPr id="4" name="object 9">
            <a:extLst>
              <a:ext uri="{FF2B5EF4-FFF2-40B4-BE49-F238E27FC236}">
                <a16:creationId xmlns:a16="http://schemas.microsoft.com/office/drawing/2014/main" id="{D58FFEA3-08DE-4985-A9B6-A7A44201E2BC}"/>
              </a:ext>
            </a:extLst>
          </p:cNvPr>
          <p:cNvGrpSpPr/>
          <p:nvPr/>
        </p:nvGrpSpPr>
        <p:grpSpPr>
          <a:xfrm>
            <a:off x="612267" y="1753616"/>
            <a:ext cx="8121650" cy="431800"/>
            <a:chOff x="544068" y="1539214"/>
            <a:chExt cx="8121650" cy="431800"/>
          </a:xfrm>
        </p:grpSpPr>
        <p:sp>
          <p:nvSpPr>
            <p:cNvPr id="5" name="object 10">
              <a:extLst>
                <a:ext uri="{FF2B5EF4-FFF2-40B4-BE49-F238E27FC236}">
                  <a16:creationId xmlns:a16="http://schemas.microsoft.com/office/drawing/2014/main" id="{950AEFB9-EDB2-4EBB-A2EF-696C8CFCA9E5}"/>
                </a:ext>
              </a:extLst>
            </p:cNvPr>
            <p:cNvSpPr/>
            <p:nvPr/>
          </p:nvSpPr>
          <p:spPr>
            <a:xfrm>
              <a:off x="2981706" y="1721357"/>
              <a:ext cx="5671820" cy="15875"/>
            </a:xfrm>
            <a:custGeom>
              <a:avLst/>
              <a:gdLst/>
              <a:ahLst/>
              <a:cxnLst/>
              <a:rect l="l" t="t" r="r" b="b"/>
              <a:pathLst>
                <a:path w="5671820" h="15875">
                  <a:moveTo>
                    <a:pt x="0" y="15620"/>
                  </a:moveTo>
                  <a:lnTo>
                    <a:pt x="5671312" y="0"/>
                  </a:lnTo>
                </a:path>
              </a:pathLst>
            </a:custGeom>
            <a:ln w="25400">
              <a:solidFill>
                <a:srgbClr val="76707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11">
              <a:extLst>
                <a:ext uri="{FF2B5EF4-FFF2-40B4-BE49-F238E27FC236}">
                  <a16:creationId xmlns:a16="http://schemas.microsoft.com/office/drawing/2014/main" id="{144EDC89-1F36-4301-AEE8-047468D4852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68" y="1539214"/>
              <a:ext cx="2570988" cy="431317"/>
            </a:xfrm>
            <a:prstGeom prst="rect">
              <a:avLst/>
            </a:prstGeom>
          </p:spPr>
        </p:pic>
        <p:sp>
          <p:nvSpPr>
            <p:cNvPr id="7" name="object 12">
              <a:extLst>
                <a:ext uri="{FF2B5EF4-FFF2-40B4-BE49-F238E27FC236}">
                  <a16:creationId xmlns:a16="http://schemas.microsoft.com/office/drawing/2014/main" id="{DAEEC211-11CC-4674-8F69-3A68EC96798F}"/>
                </a:ext>
              </a:extLst>
            </p:cNvPr>
            <p:cNvSpPr/>
            <p:nvPr/>
          </p:nvSpPr>
          <p:spPr>
            <a:xfrm>
              <a:off x="580644" y="1571243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2289810" y="0"/>
                  </a:moveTo>
                  <a:lnTo>
                    <a:pt x="157734" y="0"/>
                  </a:lnTo>
                  <a:lnTo>
                    <a:pt x="107879" y="8040"/>
                  </a:lnTo>
                  <a:lnTo>
                    <a:pt x="64580" y="30431"/>
                  </a:lnTo>
                  <a:lnTo>
                    <a:pt x="30434" y="64574"/>
                  </a:lnTo>
                  <a:lnTo>
                    <a:pt x="8041" y="107874"/>
                  </a:lnTo>
                  <a:lnTo>
                    <a:pt x="0" y="157733"/>
                  </a:lnTo>
                  <a:lnTo>
                    <a:pt x="8041" y="207593"/>
                  </a:lnTo>
                  <a:lnTo>
                    <a:pt x="30434" y="250893"/>
                  </a:lnTo>
                  <a:lnTo>
                    <a:pt x="64580" y="285036"/>
                  </a:lnTo>
                  <a:lnTo>
                    <a:pt x="107879" y="307427"/>
                  </a:lnTo>
                  <a:lnTo>
                    <a:pt x="157734" y="315467"/>
                  </a:lnTo>
                  <a:lnTo>
                    <a:pt x="2289810" y="315467"/>
                  </a:lnTo>
                  <a:lnTo>
                    <a:pt x="2339669" y="307427"/>
                  </a:lnTo>
                  <a:lnTo>
                    <a:pt x="2382969" y="285036"/>
                  </a:lnTo>
                  <a:lnTo>
                    <a:pt x="2417112" y="250893"/>
                  </a:lnTo>
                  <a:lnTo>
                    <a:pt x="2439503" y="207593"/>
                  </a:lnTo>
                  <a:lnTo>
                    <a:pt x="2447544" y="157733"/>
                  </a:lnTo>
                  <a:lnTo>
                    <a:pt x="2439503" y="107874"/>
                  </a:lnTo>
                  <a:lnTo>
                    <a:pt x="2417112" y="64574"/>
                  </a:lnTo>
                  <a:lnTo>
                    <a:pt x="2382969" y="30431"/>
                  </a:lnTo>
                  <a:lnTo>
                    <a:pt x="2339669" y="8040"/>
                  </a:lnTo>
                  <a:lnTo>
                    <a:pt x="228981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3">
              <a:extLst>
                <a:ext uri="{FF2B5EF4-FFF2-40B4-BE49-F238E27FC236}">
                  <a16:creationId xmlns:a16="http://schemas.microsoft.com/office/drawing/2014/main" id="{1CB88868-AC92-428D-A36B-0533FFB0F4A2}"/>
                </a:ext>
              </a:extLst>
            </p:cNvPr>
            <p:cNvSpPr/>
            <p:nvPr/>
          </p:nvSpPr>
          <p:spPr>
            <a:xfrm>
              <a:off x="580644" y="1571243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0" y="157733"/>
                  </a:moveTo>
                  <a:lnTo>
                    <a:pt x="8041" y="107874"/>
                  </a:lnTo>
                  <a:lnTo>
                    <a:pt x="30434" y="64574"/>
                  </a:lnTo>
                  <a:lnTo>
                    <a:pt x="64580" y="30431"/>
                  </a:lnTo>
                  <a:lnTo>
                    <a:pt x="107879" y="8040"/>
                  </a:lnTo>
                  <a:lnTo>
                    <a:pt x="157734" y="0"/>
                  </a:lnTo>
                  <a:lnTo>
                    <a:pt x="2289810" y="0"/>
                  </a:lnTo>
                  <a:lnTo>
                    <a:pt x="2339669" y="8040"/>
                  </a:lnTo>
                  <a:lnTo>
                    <a:pt x="2382969" y="30431"/>
                  </a:lnTo>
                  <a:lnTo>
                    <a:pt x="2417112" y="64574"/>
                  </a:lnTo>
                  <a:lnTo>
                    <a:pt x="2439503" y="107874"/>
                  </a:lnTo>
                  <a:lnTo>
                    <a:pt x="2447544" y="157733"/>
                  </a:lnTo>
                  <a:lnTo>
                    <a:pt x="2439503" y="207593"/>
                  </a:lnTo>
                  <a:lnTo>
                    <a:pt x="2417112" y="250893"/>
                  </a:lnTo>
                  <a:lnTo>
                    <a:pt x="2382969" y="285036"/>
                  </a:lnTo>
                  <a:lnTo>
                    <a:pt x="2339669" y="307427"/>
                  </a:lnTo>
                  <a:lnTo>
                    <a:pt x="2289810" y="315467"/>
                  </a:lnTo>
                  <a:lnTo>
                    <a:pt x="157734" y="315467"/>
                  </a:lnTo>
                  <a:lnTo>
                    <a:pt x="107879" y="307427"/>
                  </a:lnTo>
                  <a:lnTo>
                    <a:pt x="64580" y="285036"/>
                  </a:lnTo>
                  <a:lnTo>
                    <a:pt x="30434" y="250893"/>
                  </a:lnTo>
                  <a:lnTo>
                    <a:pt x="8041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4">
              <a:extLst>
                <a:ext uri="{FF2B5EF4-FFF2-40B4-BE49-F238E27FC236}">
                  <a16:creationId xmlns:a16="http://schemas.microsoft.com/office/drawing/2014/main" id="{49819517-A88A-4D51-94ED-1B361943C3FF}"/>
                </a:ext>
              </a:extLst>
            </p:cNvPr>
            <p:cNvSpPr/>
            <p:nvPr/>
          </p:nvSpPr>
          <p:spPr>
            <a:xfrm>
              <a:off x="3273551" y="1571243"/>
              <a:ext cx="2449195" cy="315595"/>
            </a:xfrm>
            <a:custGeom>
              <a:avLst/>
              <a:gdLst/>
              <a:ahLst/>
              <a:cxnLst/>
              <a:rect l="l" t="t" r="r" b="b"/>
              <a:pathLst>
                <a:path w="2449195" h="315594">
                  <a:moveTo>
                    <a:pt x="2291334" y="0"/>
                  </a:moveTo>
                  <a:lnTo>
                    <a:pt x="157734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4" y="315467"/>
                  </a:lnTo>
                  <a:lnTo>
                    <a:pt x="2291334" y="315467"/>
                  </a:lnTo>
                  <a:lnTo>
                    <a:pt x="2341193" y="307427"/>
                  </a:lnTo>
                  <a:lnTo>
                    <a:pt x="2384493" y="285036"/>
                  </a:lnTo>
                  <a:lnTo>
                    <a:pt x="2418636" y="250893"/>
                  </a:lnTo>
                  <a:lnTo>
                    <a:pt x="2441027" y="207593"/>
                  </a:lnTo>
                  <a:lnTo>
                    <a:pt x="2449068" y="157733"/>
                  </a:lnTo>
                  <a:lnTo>
                    <a:pt x="2441027" y="107874"/>
                  </a:lnTo>
                  <a:lnTo>
                    <a:pt x="2418636" y="64574"/>
                  </a:lnTo>
                  <a:lnTo>
                    <a:pt x="2384493" y="30431"/>
                  </a:lnTo>
                  <a:lnTo>
                    <a:pt x="2341193" y="8040"/>
                  </a:lnTo>
                  <a:lnTo>
                    <a:pt x="22913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5">
              <a:extLst>
                <a:ext uri="{FF2B5EF4-FFF2-40B4-BE49-F238E27FC236}">
                  <a16:creationId xmlns:a16="http://schemas.microsoft.com/office/drawing/2014/main" id="{D931FAAA-727E-4B11-998A-323DCC558929}"/>
                </a:ext>
              </a:extLst>
            </p:cNvPr>
            <p:cNvSpPr/>
            <p:nvPr/>
          </p:nvSpPr>
          <p:spPr>
            <a:xfrm>
              <a:off x="3273551" y="1571243"/>
              <a:ext cx="2449195" cy="315595"/>
            </a:xfrm>
            <a:custGeom>
              <a:avLst/>
              <a:gdLst/>
              <a:ahLst/>
              <a:cxnLst/>
              <a:rect l="l" t="t" r="r" b="b"/>
              <a:pathLst>
                <a:path w="244919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4" y="0"/>
                  </a:lnTo>
                  <a:lnTo>
                    <a:pt x="2291334" y="0"/>
                  </a:lnTo>
                  <a:lnTo>
                    <a:pt x="2341193" y="8040"/>
                  </a:lnTo>
                  <a:lnTo>
                    <a:pt x="2384493" y="30431"/>
                  </a:lnTo>
                  <a:lnTo>
                    <a:pt x="2418636" y="64574"/>
                  </a:lnTo>
                  <a:lnTo>
                    <a:pt x="2441027" y="107874"/>
                  </a:lnTo>
                  <a:lnTo>
                    <a:pt x="2449068" y="157733"/>
                  </a:lnTo>
                  <a:lnTo>
                    <a:pt x="2441027" y="207593"/>
                  </a:lnTo>
                  <a:lnTo>
                    <a:pt x="2418636" y="250893"/>
                  </a:lnTo>
                  <a:lnTo>
                    <a:pt x="2384493" y="285036"/>
                  </a:lnTo>
                  <a:lnTo>
                    <a:pt x="2341193" y="307427"/>
                  </a:lnTo>
                  <a:lnTo>
                    <a:pt x="2291334" y="315467"/>
                  </a:lnTo>
                  <a:lnTo>
                    <a:pt x="157734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6">
            <a:extLst>
              <a:ext uri="{FF2B5EF4-FFF2-40B4-BE49-F238E27FC236}">
                <a16:creationId xmlns:a16="http://schemas.microsoft.com/office/drawing/2014/main" id="{A9494343-DD25-4C30-9F3E-7CFB97BD51A8}"/>
              </a:ext>
            </a:extLst>
          </p:cNvPr>
          <p:cNvSpPr txBox="1"/>
          <p:nvPr/>
        </p:nvSpPr>
        <p:spPr>
          <a:xfrm>
            <a:off x="1595627" y="1835429"/>
            <a:ext cx="32035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752090" algn="l"/>
              </a:tabLst>
            </a:pPr>
            <a:r>
              <a:rPr sz="1100" b="1" spc="-10" dirty="0">
                <a:solidFill>
                  <a:srgbClr val="001F5F"/>
                </a:solidFill>
                <a:latin typeface="Noto Sans CJK HK"/>
                <a:cs typeface="Noto Sans CJK HK"/>
              </a:rPr>
              <a:t>Dataset</a:t>
            </a:r>
            <a:r>
              <a:rPr sz="1100" b="1" dirty="0">
                <a:solidFill>
                  <a:srgbClr val="001F5F"/>
                </a:solidFill>
                <a:latin typeface="Noto Sans CJK HK"/>
                <a:cs typeface="Noto Sans CJK HK"/>
              </a:rPr>
              <a:t>	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Metric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13" name="object 22">
            <a:extLst>
              <a:ext uri="{FF2B5EF4-FFF2-40B4-BE49-F238E27FC236}">
                <a16:creationId xmlns:a16="http://schemas.microsoft.com/office/drawing/2014/main" id="{04EE3378-3325-43FE-9001-18E66DBDE8EA}"/>
              </a:ext>
            </a:extLst>
          </p:cNvPr>
          <p:cNvGrpSpPr/>
          <p:nvPr/>
        </p:nvGrpSpPr>
        <p:grpSpPr>
          <a:xfrm>
            <a:off x="8705977" y="1768627"/>
            <a:ext cx="2461895" cy="328295"/>
            <a:chOff x="8637778" y="1554225"/>
            <a:chExt cx="2461895" cy="328295"/>
          </a:xfrm>
        </p:grpSpPr>
        <p:sp>
          <p:nvSpPr>
            <p:cNvPr id="14" name="object 23">
              <a:extLst>
                <a:ext uri="{FF2B5EF4-FFF2-40B4-BE49-F238E27FC236}">
                  <a16:creationId xmlns:a16="http://schemas.microsoft.com/office/drawing/2014/main" id="{C13FD0AF-8B33-4086-9075-CF13F9568A28}"/>
                </a:ext>
              </a:extLst>
            </p:cNvPr>
            <p:cNvSpPr/>
            <p:nvPr/>
          </p:nvSpPr>
          <p:spPr>
            <a:xfrm>
              <a:off x="8644128" y="1560575"/>
              <a:ext cx="2449195" cy="315595"/>
            </a:xfrm>
            <a:custGeom>
              <a:avLst/>
              <a:gdLst/>
              <a:ahLst/>
              <a:cxnLst/>
              <a:rect l="l" t="t" r="r" b="b"/>
              <a:pathLst>
                <a:path w="2449195" h="315594">
                  <a:moveTo>
                    <a:pt x="2291333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4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8"/>
                  </a:lnTo>
                  <a:lnTo>
                    <a:pt x="2291333" y="315468"/>
                  </a:lnTo>
                  <a:lnTo>
                    <a:pt x="2341193" y="307427"/>
                  </a:lnTo>
                  <a:lnTo>
                    <a:pt x="2384493" y="285036"/>
                  </a:lnTo>
                  <a:lnTo>
                    <a:pt x="2418636" y="250893"/>
                  </a:lnTo>
                  <a:lnTo>
                    <a:pt x="2441027" y="207593"/>
                  </a:lnTo>
                  <a:lnTo>
                    <a:pt x="2449068" y="157734"/>
                  </a:lnTo>
                  <a:lnTo>
                    <a:pt x="2441027" y="107874"/>
                  </a:lnTo>
                  <a:lnTo>
                    <a:pt x="2418636" y="64574"/>
                  </a:lnTo>
                  <a:lnTo>
                    <a:pt x="2384493" y="30431"/>
                  </a:lnTo>
                  <a:lnTo>
                    <a:pt x="2341193" y="8040"/>
                  </a:lnTo>
                  <a:lnTo>
                    <a:pt x="22913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4">
              <a:extLst>
                <a:ext uri="{FF2B5EF4-FFF2-40B4-BE49-F238E27FC236}">
                  <a16:creationId xmlns:a16="http://schemas.microsoft.com/office/drawing/2014/main" id="{9BE35B27-4A07-4C44-86A6-4DF530606984}"/>
                </a:ext>
              </a:extLst>
            </p:cNvPr>
            <p:cNvSpPr/>
            <p:nvPr/>
          </p:nvSpPr>
          <p:spPr>
            <a:xfrm>
              <a:off x="8644128" y="1560575"/>
              <a:ext cx="2449195" cy="315595"/>
            </a:xfrm>
            <a:custGeom>
              <a:avLst/>
              <a:gdLst/>
              <a:ahLst/>
              <a:cxnLst/>
              <a:rect l="l" t="t" r="r" b="b"/>
              <a:pathLst>
                <a:path w="2449195" h="315594">
                  <a:moveTo>
                    <a:pt x="0" y="157734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291333" y="0"/>
                  </a:lnTo>
                  <a:lnTo>
                    <a:pt x="2341193" y="8040"/>
                  </a:lnTo>
                  <a:lnTo>
                    <a:pt x="2384493" y="30431"/>
                  </a:lnTo>
                  <a:lnTo>
                    <a:pt x="2418636" y="64574"/>
                  </a:lnTo>
                  <a:lnTo>
                    <a:pt x="2441027" y="107874"/>
                  </a:lnTo>
                  <a:lnTo>
                    <a:pt x="2449068" y="157734"/>
                  </a:lnTo>
                  <a:lnTo>
                    <a:pt x="2441027" y="207593"/>
                  </a:lnTo>
                  <a:lnTo>
                    <a:pt x="2418636" y="250893"/>
                  </a:lnTo>
                  <a:lnTo>
                    <a:pt x="2384493" y="285036"/>
                  </a:lnTo>
                  <a:lnTo>
                    <a:pt x="2341193" y="307427"/>
                  </a:lnTo>
                  <a:lnTo>
                    <a:pt x="2291333" y="315468"/>
                  </a:lnTo>
                  <a:lnTo>
                    <a:pt x="157733" y="315468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4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25">
            <a:extLst>
              <a:ext uri="{FF2B5EF4-FFF2-40B4-BE49-F238E27FC236}">
                <a16:creationId xmlns:a16="http://schemas.microsoft.com/office/drawing/2014/main" id="{5138A851-D034-437D-81E4-F54195BB835F}"/>
              </a:ext>
            </a:extLst>
          </p:cNvPr>
          <p:cNvSpPr txBox="1"/>
          <p:nvPr/>
        </p:nvSpPr>
        <p:spPr>
          <a:xfrm>
            <a:off x="9203817" y="1825015"/>
            <a:ext cx="14687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Anomaly</a:t>
            </a:r>
            <a:r>
              <a:rPr sz="1100" b="1" spc="-5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BEBEBE"/>
                </a:solidFill>
                <a:latin typeface="Noto Sans CJK HK"/>
                <a:cs typeface="Noto Sans CJK HK"/>
              </a:rPr>
              <a:t>Localization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18" name="object 22">
            <a:extLst>
              <a:ext uri="{FF2B5EF4-FFF2-40B4-BE49-F238E27FC236}">
                <a16:creationId xmlns:a16="http://schemas.microsoft.com/office/drawing/2014/main" id="{A723E70D-55CA-4D6F-BEDC-49DF23B5AF2F}"/>
              </a:ext>
            </a:extLst>
          </p:cNvPr>
          <p:cNvGrpSpPr/>
          <p:nvPr/>
        </p:nvGrpSpPr>
        <p:grpSpPr>
          <a:xfrm>
            <a:off x="5988048" y="1764741"/>
            <a:ext cx="2242187" cy="328295"/>
            <a:chOff x="8637778" y="1554225"/>
            <a:chExt cx="2461895" cy="328295"/>
          </a:xfrm>
        </p:grpSpPr>
        <p:sp>
          <p:nvSpPr>
            <p:cNvPr id="19" name="object 23">
              <a:extLst>
                <a:ext uri="{FF2B5EF4-FFF2-40B4-BE49-F238E27FC236}">
                  <a16:creationId xmlns:a16="http://schemas.microsoft.com/office/drawing/2014/main" id="{057B0923-8D58-485E-848D-C4D8DDC64B7C}"/>
                </a:ext>
              </a:extLst>
            </p:cNvPr>
            <p:cNvSpPr/>
            <p:nvPr/>
          </p:nvSpPr>
          <p:spPr>
            <a:xfrm>
              <a:off x="8644128" y="1560575"/>
              <a:ext cx="2449195" cy="315595"/>
            </a:xfrm>
            <a:custGeom>
              <a:avLst/>
              <a:gdLst/>
              <a:ahLst/>
              <a:cxnLst/>
              <a:rect l="l" t="t" r="r" b="b"/>
              <a:pathLst>
                <a:path w="2449195" h="315594">
                  <a:moveTo>
                    <a:pt x="2291333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4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8"/>
                  </a:lnTo>
                  <a:lnTo>
                    <a:pt x="2291333" y="315468"/>
                  </a:lnTo>
                  <a:lnTo>
                    <a:pt x="2341193" y="307427"/>
                  </a:lnTo>
                  <a:lnTo>
                    <a:pt x="2384493" y="285036"/>
                  </a:lnTo>
                  <a:lnTo>
                    <a:pt x="2418636" y="250893"/>
                  </a:lnTo>
                  <a:lnTo>
                    <a:pt x="2441027" y="207593"/>
                  </a:lnTo>
                  <a:lnTo>
                    <a:pt x="2449068" y="157734"/>
                  </a:lnTo>
                  <a:lnTo>
                    <a:pt x="2441027" y="107874"/>
                  </a:lnTo>
                  <a:lnTo>
                    <a:pt x="2418636" y="64574"/>
                  </a:lnTo>
                  <a:lnTo>
                    <a:pt x="2384493" y="30431"/>
                  </a:lnTo>
                  <a:lnTo>
                    <a:pt x="2341193" y="8040"/>
                  </a:lnTo>
                  <a:lnTo>
                    <a:pt x="22913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4">
              <a:extLst>
                <a:ext uri="{FF2B5EF4-FFF2-40B4-BE49-F238E27FC236}">
                  <a16:creationId xmlns:a16="http://schemas.microsoft.com/office/drawing/2014/main" id="{F9AE3BA7-743F-4272-BCD4-9648B32DC7AF}"/>
                </a:ext>
              </a:extLst>
            </p:cNvPr>
            <p:cNvSpPr/>
            <p:nvPr/>
          </p:nvSpPr>
          <p:spPr>
            <a:xfrm>
              <a:off x="8644128" y="1560575"/>
              <a:ext cx="2449195" cy="315595"/>
            </a:xfrm>
            <a:custGeom>
              <a:avLst/>
              <a:gdLst/>
              <a:ahLst/>
              <a:cxnLst/>
              <a:rect l="l" t="t" r="r" b="b"/>
              <a:pathLst>
                <a:path w="2449195" h="315594">
                  <a:moveTo>
                    <a:pt x="0" y="157734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291333" y="0"/>
                  </a:lnTo>
                  <a:lnTo>
                    <a:pt x="2341193" y="8040"/>
                  </a:lnTo>
                  <a:lnTo>
                    <a:pt x="2384493" y="30431"/>
                  </a:lnTo>
                  <a:lnTo>
                    <a:pt x="2418636" y="64574"/>
                  </a:lnTo>
                  <a:lnTo>
                    <a:pt x="2441027" y="107874"/>
                  </a:lnTo>
                  <a:lnTo>
                    <a:pt x="2449068" y="157734"/>
                  </a:lnTo>
                  <a:lnTo>
                    <a:pt x="2441027" y="207593"/>
                  </a:lnTo>
                  <a:lnTo>
                    <a:pt x="2418636" y="250893"/>
                  </a:lnTo>
                  <a:lnTo>
                    <a:pt x="2384493" y="285036"/>
                  </a:lnTo>
                  <a:lnTo>
                    <a:pt x="2341193" y="307427"/>
                  </a:lnTo>
                  <a:lnTo>
                    <a:pt x="2291333" y="315468"/>
                  </a:lnTo>
                  <a:lnTo>
                    <a:pt x="157733" y="315468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4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21">
            <a:extLst>
              <a:ext uri="{FF2B5EF4-FFF2-40B4-BE49-F238E27FC236}">
                <a16:creationId xmlns:a16="http://schemas.microsoft.com/office/drawing/2014/main" id="{D2F25D21-B782-4A41-A9A6-C17CE39A58FE}"/>
              </a:ext>
            </a:extLst>
          </p:cNvPr>
          <p:cNvSpPr txBox="1"/>
          <p:nvPr/>
        </p:nvSpPr>
        <p:spPr>
          <a:xfrm>
            <a:off x="6315202" y="1835429"/>
            <a:ext cx="18764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Surface</a:t>
            </a:r>
            <a:r>
              <a:rPr sz="1100" b="1" spc="-4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Anomaly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Detection</a:t>
            </a:r>
            <a:endParaRPr sz="1100" dirty="0">
              <a:latin typeface="Noto Sans CJK HK"/>
              <a:cs typeface="Noto Sans CJK HK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238AC03-48FD-428E-AD2B-A8866CB1C8D1}"/>
              </a:ext>
            </a:extLst>
          </p:cNvPr>
          <p:cNvSpPr txBox="1"/>
          <p:nvPr/>
        </p:nvSpPr>
        <p:spPr>
          <a:xfrm>
            <a:off x="1024129" y="2280260"/>
            <a:ext cx="831832" cy="369332"/>
          </a:xfrm>
          <a:prstGeom prst="rect">
            <a:avLst/>
          </a:prstGeom>
          <a:solidFill>
            <a:srgbClr val="FFDA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YDFID</a:t>
            </a:r>
            <a:endParaRPr lang="zh-CN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327AB5A-07E1-4221-8A79-45FA21C8F44C}"/>
              </a:ext>
            </a:extLst>
          </p:cNvPr>
          <p:cNvSpPr txBox="1"/>
          <p:nvPr/>
        </p:nvSpPr>
        <p:spPr>
          <a:xfrm>
            <a:off x="1855961" y="2280260"/>
            <a:ext cx="525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: Simple Lattices</a:t>
            </a:r>
            <a:r>
              <a:rPr lang="zh-CN" altLang="en-US" dirty="0"/>
              <a:t>，</a:t>
            </a:r>
            <a:r>
              <a:rPr lang="en-US" altLang="zh-CN" dirty="0"/>
              <a:t>Stripe Patterns</a:t>
            </a:r>
            <a:r>
              <a:rPr lang="zh-CN" altLang="en-US" dirty="0"/>
              <a:t> </a:t>
            </a:r>
            <a:r>
              <a:rPr lang="en-US" altLang="zh-CN" dirty="0"/>
              <a:t>and Complex Lattices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62D21BB-1A0B-ED87-5F8C-F74835966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274" y="2649592"/>
            <a:ext cx="5399926" cy="397889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076B32A-31CC-6875-D249-3718B1533284}"/>
              </a:ext>
            </a:extLst>
          </p:cNvPr>
          <p:cNvSpPr txBox="1"/>
          <p:nvPr/>
        </p:nvSpPr>
        <p:spPr>
          <a:xfrm>
            <a:off x="990347" y="2836111"/>
            <a:ext cx="298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Defect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tiny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low-contrast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0562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B949C1-6BD5-4AD4-A125-38BB1C4B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950AEFB9-EDB2-4EBB-A2EF-696C8CFCA9E5}"/>
              </a:ext>
            </a:extLst>
          </p:cNvPr>
          <p:cNvSpPr/>
          <p:nvPr/>
        </p:nvSpPr>
        <p:spPr>
          <a:xfrm>
            <a:off x="3049905" y="1935759"/>
            <a:ext cx="5671820" cy="15875"/>
          </a:xfrm>
          <a:custGeom>
            <a:avLst/>
            <a:gdLst/>
            <a:ahLst/>
            <a:cxnLst/>
            <a:rect l="l" t="t" r="r" b="b"/>
            <a:pathLst>
              <a:path w="5671820" h="15875">
                <a:moveTo>
                  <a:pt x="0" y="15620"/>
                </a:moveTo>
                <a:lnTo>
                  <a:pt x="5671312" y="0"/>
                </a:lnTo>
              </a:path>
            </a:pathLst>
          </a:custGeom>
          <a:ln w="25400">
            <a:solidFill>
              <a:srgbClr val="76707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5">
            <a:extLst>
              <a:ext uri="{FF2B5EF4-FFF2-40B4-BE49-F238E27FC236}">
                <a16:creationId xmlns:a16="http://schemas.microsoft.com/office/drawing/2014/main" id="{D931FAAA-727E-4B11-998A-323DCC558929}"/>
              </a:ext>
            </a:extLst>
          </p:cNvPr>
          <p:cNvSpPr/>
          <p:nvPr/>
        </p:nvSpPr>
        <p:spPr>
          <a:xfrm>
            <a:off x="606806" y="1764054"/>
            <a:ext cx="2449195" cy="315595"/>
          </a:xfrm>
          <a:custGeom>
            <a:avLst/>
            <a:gdLst/>
            <a:ahLst/>
            <a:cxnLst/>
            <a:rect l="l" t="t" r="r" b="b"/>
            <a:pathLst>
              <a:path w="2449195" h="315594">
                <a:moveTo>
                  <a:pt x="0" y="157733"/>
                </a:moveTo>
                <a:lnTo>
                  <a:pt x="8040" y="107874"/>
                </a:lnTo>
                <a:lnTo>
                  <a:pt x="30431" y="64574"/>
                </a:lnTo>
                <a:lnTo>
                  <a:pt x="64574" y="30431"/>
                </a:lnTo>
                <a:lnTo>
                  <a:pt x="107874" y="8040"/>
                </a:lnTo>
                <a:lnTo>
                  <a:pt x="157734" y="0"/>
                </a:lnTo>
                <a:lnTo>
                  <a:pt x="2291334" y="0"/>
                </a:lnTo>
                <a:lnTo>
                  <a:pt x="2341193" y="8040"/>
                </a:lnTo>
                <a:lnTo>
                  <a:pt x="2384493" y="30431"/>
                </a:lnTo>
                <a:lnTo>
                  <a:pt x="2418636" y="64574"/>
                </a:lnTo>
                <a:lnTo>
                  <a:pt x="2441027" y="107874"/>
                </a:lnTo>
                <a:lnTo>
                  <a:pt x="2449068" y="157733"/>
                </a:lnTo>
                <a:lnTo>
                  <a:pt x="2441027" y="207593"/>
                </a:lnTo>
                <a:lnTo>
                  <a:pt x="2418636" y="250893"/>
                </a:lnTo>
                <a:lnTo>
                  <a:pt x="2384493" y="285036"/>
                </a:lnTo>
                <a:lnTo>
                  <a:pt x="2341193" y="307427"/>
                </a:lnTo>
                <a:lnTo>
                  <a:pt x="2291334" y="315467"/>
                </a:lnTo>
                <a:lnTo>
                  <a:pt x="157734" y="315467"/>
                </a:lnTo>
                <a:lnTo>
                  <a:pt x="107874" y="307427"/>
                </a:lnTo>
                <a:lnTo>
                  <a:pt x="64574" y="285036"/>
                </a:lnTo>
                <a:lnTo>
                  <a:pt x="30431" y="250893"/>
                </a:lnTo>
                <a:lnTo>
                  <a:pt x="8040" y="207593"/>
                </a:lnTo>
                <a:lnTo>
                  <a:pt x="0" y="157733"/>
                </a:lnTo>
                <a:close/>
              </a:path>
            </a:pathLst>
          </a:custGeom>
          <a:ln w="12699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22">
            <a:extLst>
              <a:ext uri="{FF2B5EF4-FFF2-40B4-BE49-F238E27FC236}">
                <a16:creationId xmlns:a16="http://schemas.microsoft.com/office/drawing/2014/main" id="{04EE3378-3325-43FE-9001-18E66DBDE8EA}"/>
              </a:ext>
            </a:extLst>
          </p:cNvPr>
          <p:cNvGrpSpPr/>
          <p:nvPr/>
        </p:nvGrpSpPr>
        <p:grpSpPr>
          <a:xfrm>
            <a:off x="8705977" y="1768627"/>
            <a:ext cx="2461895" cy="328295"/>
            <a:chOff x="8637778" y="1554225"/>
            <a:chExt cx="2461895" cy="328295"/>
          </a:xfrm>
        </p:grpSpPr>
        <p:sp>
          <p:nvSpPr>
            <p:cNvPr id="14" name="object 23">
              <a:extLst>
                <a:ext uri="{FF2B5EF4-FFF2-40B4-BE49-F238E27FC236}">
                  <a16:creationId xmlns:a16="http://schemas.microsoft.com/office/drawing/2014/main" id="{C13FD0AF-8B33-4086-9075-CF13F9568A28}"/>
                </a:ext>
              </a:extLst>
            </p:cNvPr>
            <p:cNvSpPr/>
            <p:nvPr/>
          </p:nvSpPr>
          <p:spPr>
            <a:xfrm>
              <a:off x="8644128" y="1560575"/>
              <a:ext cx="2449195" cy="315595"/>
            </a:xfrm>
            <a:custGeom>
              <a:avLst/>
              <a:gdLst/>
              <a:ahLst/>
              <a:cxnLst/>
              <a:rect l="l" t="t" r="r" b="b"/>
              <a:pathLst>
                <a:path w="2449195" h="315594">
                  <a:moveTo>
                    <a:pt x="2291333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4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8"/>
                  </a:lnTo>
                  <a:lnTo>
                    <a:pt x="2291333" y="315468"/>
                  </a:lnTo>
                  <a:lnTo>
                    <a:pt x="2341193" y="307427"/>
                  </a:lnTo>
                  <a:lnTo>
                    <a:pt x="2384493" y="285036"/>
                  </a:lnTo>
                  <a:lnTo>
                    <a:pt x="2418636" y="250893"/>
                  </a:lnTo>
                  <a:lnTo>
                    <a:pt x="2441027" y="207593"/>
                  </a:lnTo>
                  <a:lnTo>
                    <a:pt x="2449068" y="157734"/>
                  </a:lnTo>
                  <a:lnTo>
                    <a:pt x="2441027" y="107874"/>
                  </a:lnTo>
                  <a:lnTo>
                    <a:pt x="2418636" y="64574"/>
                  </a:lnTo>
                  <a:lnTo>
                    <a:pt x="2384493" y="30431"/>
                  </a:lnTo>
                  <a:lnTo>
                    <a:pt x="2341193" y="8040"/>
                  </a:lnTo>
                  <a:lnTo>
                    <a:pt x="22913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4">
              <a:extLst>
                <a:ext uri="{FF2B5EF4-FFF2-40B4-BE49-F238E27FC236}">
                  <a16:creationId xmlns:a16="http://schemas.microsoft.com/office/drawing/2014/main" id="{9BE35B27-4A07-4C44-86A6-4DF530606984}"/>
                </a:ext>
              </a:extLst>
            </p:cNvPr>
            <p:cNvSpPr/>
            <p:nvPr/>
          </p:nvSpPr>
          <p:spPr>
            <a:xfrm>
              <a:off x="8644128" y="1560575"/>
              <a:ext cx="2449195" cy="315595"/>
            </a:xfrm>
            <a:custGeom>
              <a:avLst/>
              <a:gdLst/>
              <a:ahLst/>
              <a:cxnLst/>
              <a:rect l="l" t="t" r="r" b="b"/>
              <a:pathLst>
                <a:path w="2449195" h="315594">
                  <a:moveTo>
                    <a:pt x="0" y="157734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291333" y="0"/>
                  </a:lnTo>
                  <a:lnTo>
                    <a:pt x="2341193" y="8040"/>
                  </a:lnTo>
                  <a:lnTo>
                    <a:pt x="2384493" y="30431"/>
                  </a:lnTo>
                  <a:lnTo>
                    <a:pt x="2418636" y="64574"/>
                  </a:lnTo>
                  <a:lnTo>
                    <a:pt x="2441027" y="107874"/>
                  </a:lnTo>
                  <a:lnTo>
                    <a:pt x="2449068" y="157734"/>
                  </a:lnTo>
                  <a:lnTo>
                    <a:pt x="2441027" y="207593"/>
                  </a:lnTo>
                  <a:lnTo>
                    <a:pt x="2418636" y="250893"/>
                  </a:lnTo>
                  <a:lnTo>
                    <a:pt x="2384493" y="285036"/>
                  </a:lnTo>
                  <a:lnTo>
                    <a:pt x="2341193" y="307427"/>
                  </a:lnTo>
                  <a:lnTo>
                    <a:pt x="2291333" y="315468"/>
                  </a:lnTo>
                  <a:lnTo>
                    <a:pt x="157733" y="315468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4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25">
            <a:extLst>
              <a:ext uri="{FF2B5EF4-FFF2-40B4-BE49-F238E27FC236}">
                <a16:creationId xmlns:a16="http://schemas.microsoft.com/office/drawing/2014/main" id="{5138A851-D034-437D-81E4-F54195BB835F}"/>
              </a:ext>
            </a:extLst>
          </p:cNvPr>
          <p:cNvSpPr txBox="1"/>
          <p:nvPr/>
        </p:nvSpPr>
        <p:spPr>
          <a:xfrm>
            <a:off x="9203817" y="1825015"/>
            <a:ext cx="14687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Anomaly</a:t>
            </a:r>
            <a:r>
              <a:rPr sz="1100" b="1" spc="-5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BEBEBE"/>
                </a:solidFill>
                <a:latin typeface="Noto Sans CJK HK"/>
                <a:cs typeface="Noto Sans CJK HK"/>
              </a:rPr>
              <a:t>Localization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18" name="object 22">
            <a:extLst>
              <a:ext uri="{FF2B5EF4-FFF2-40B4-BE49-F238E27FC236}">
                <a16:creationId xmlns:a16="http://schemas.microsoft.com/office/drawing/2014/main" id="{A723E70D-55CA-4D6F-BEDC-49DF23B5AF2F}"/>
              </a:ext>
            </a:extLst>
          </p:cNvPr>
          <p:cNvGrpSpPr/>
          <p:nvPr/>
        </p:nvGrpSpPr>
        <p:grpSpPr>
          <a:xfrm>
            <a:off x="5988048" y="1764741"/>
            <a:ext cx="2242187" cy="328295"/>
            <a:chOff x="8637778" y="1554225"/>
            <a:chExt cx="2461895" cy="328295"/>
          </a:xfrm>
        </p:grpSpPr>
        <p:sp>
          <p:nvSpPr>
            <p:cNvPr id="19" name="object 23">
              <a:extLst>
                <a:ext uri="{FF2B5EF4-FFF2-40B4-BE49-F238E27FC236}">
                  <a16:creationId xmlns:a16="http://schemas.microsoft.com/office/drawing/2014/main" id="{057B0923-8D58-485E-848D-C4D8DDC64B7C}"/>
                </a:ext>
              </a:extLst>
            </p:cNvPr>
            <p:cNvSpPr/>
            <p:nvPr/>
          </p:nvSpPr>
          <p:spPr>
            <a:xfrm>
              <a:off x="8644128" y="1560575"/>
              <a:ext cx="2449195" cy="315595"/>
            </a:xfrm>
            <a:custGeom>
              <a:avLst/>
              <a:gdLst/>
              <a:ahLst/>
              <a:cxnLst/>
              <a:rect l="l" t="t" r="r" b="b"/>
              <a:pathLst>
                <a:path w="2449195" h="315594">
                  <a:moveTo>
                    <a:pt x="2291333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4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8"/>
                  </a:lnTo>
                  <a:lnTo>
                    <a:pt x="2291333" y="315468"/>
                  </a:lnTo>
                  <a:lnTo>
                    <a:pt x="2341193" y="307427"/>
                  </a:lnTo>
                  <a:lnTo>
                    <a:pt x="2384493" y="285036"/>
                  </a:lnTo>
                  <a:lnTo>
                    <a:pt x="2418636" y="250893"/>
                  </a:lnTo>
                  <a:lnTo>
                    <a:pt x="2441027" y="207593"/>
                  </a:lnTo>
                  <a:lnTo>
                    <a:pt x="2449068" y="157734"/>
                  </a:lnTo>
                  <a:lnTo>
                    <a:pt x="2441027" y="107874"/>
                  </a:lnTo>
                  <a:lnTo>
                    <a:pt x="2418636" y="64574"/>
                  </a:lnTo>
                  <a:lnTo>
                    <a:pt x="2384493" y="30431"/>
                  </a:lnTo>
                  <a:lnTo>
                    <a:pt x="2341193" y="8040"/>
                  </a:lnTo>
                  <a:lnTo>
                    <a:pt x="22913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4">
              <a:extLst>
                <a:ext uri="{FF2B5EF4-FFF2-40B4-BE49-F238E27FC236}">
                  <a16:creationId xmlns:a16="http://schemas.microsoft.com/office/drawing/2014/main" id="{F9AE3BA7-743F-4272-BCD4-9648B32DC7AF}"/>
                </a:ext>
              </a:extLst>
            </p:cNvPr>
            <p:cNvSpPr/>
            <p:nvPr/>
          </p:nvSpPr>
          <p:spPr>
            <a:xfrm>
              <a:off x="8644128" y="1560575"/>
              <a:ext cx="2449195" cy="315595"/>
            </a:xfrm>
            <a:custGeom>
              <a:avLst/>
              <a:gdLst/>
              <a:ahLst/>
              <a:cxnLst/>
              <a:rect l="l" t="t" r="r" b="b"/>
              <a:pathLst>
                <a:path w="2449195" h="315594">
                  <a:moveTo>
                    <a:pt x="0" y="157734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291333" y="0"/>
                  </a:lnTo>
                  <a:lnTo>
                    <a:pt x="2341193" y="8040"/>
                  </a:lnTo>
                  <a:lnTo>
                    <a:pt x="2384493" y="30431"/>
                  </a:lnTo>
                  <a:lnTo>
                    <a:pt x="2418636" y="64574"/>
                  </a:lnTo>
                  <a:lnTo>
                    <a:pt x="2441027" y="107874"/>
                  </a:lnTo>
                  <a:lnTo>
                    <a:pt x="2449068" y="157734"/>
                  </a:lnTo>
                  <a:lnTo>
                    <a:pt x="2441027" y="207593"/>
                  </a:lnTo>
                  <a:lnTo>
                    <a:pt x="2418636" y="250893"/>
                  </a:lnTo>
                  <a:lnTo>
                    <a:pt x="2384493" y="285036"/>
                  </a:lnTo>
                  <a:lnTo>
                    <a:pt x="2341193" y="307427"/>
                  </a:lnTo>
                  <a:lnTo>
                    <a:pt x="2291333" y="315468"/>
                  </a:lnTo>
                  <a:lnTo>
                    <a:pt x="157733" y="315468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4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21">
            <a:extLst>
              <a:ext uri="{FF2B5EF4-FFF2-40B4-BE49-F238E27FC236}">
                <a16:creationId xmlns:a16="http://schemas.microsoft.com/office/drawing/2014/main" id="{D2F25D21-B782-4A41-A9A6-C17CE39A58FE}"/>
              </a:ext>
            </a:extLst>
          </p:cNvPr>
          <p:cNvSpPr txBox="1"/>
          <p:nvPr/>
        </p:nvSpPr>
        <p:spPr>
          <a:xfrm>
            <a:off x="6315202" y="1835429"/>
            <a:ext cx="18764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BEBEBE"/>
                </a:solidFill>
                <a:latin typeface="Noto Sans CJK HK"/>
                <a:cs typeface="Noto Sans CJK HK"/>
              </a:rPr>
              <a:t>Surface</a:t>
            </a:r>
            <a:r>
              <a:rPr sz="1100" b="1" spc="-4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Anomaly</a:t>
            </a:r>
            <a:r>
              <a:rPr sz="1100" b="1" spc="-25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Detection</a:t>
            </a:r>
            <a:endParaRPr sz="1100" dirty="0">
              <a:latin typeface="Noto Sans CJK HK"/>
              <a:cs typeface="Noto Sans CJK HK"/>
            </a:endParaRPr>
          </a:p>
        </p:txBody>
      </p:sp>
      <p:pic>
        <p:nvPicPr>
          <p:cNvPr id="34" name="object 13">
            <a:extLst>
              <a:ext uri="{FF2B5EF4-FFF2-40B4-BE49-F238E27FC236}">
                <a16:creationId xmlns:a16="http://schemas.microsoft.com/office/drawing/2014/main" id="{E17A159F-BB72-40B3-BFE2-5E79BCCB098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1266" y="1732000"/>
            <a:ext cx="2561844" cy="429818"/>
          </a:xfrm>
          <a:prstGeom prst="rect">
            <a:avLst/>
          </a:prstGeom>
        </p:spPr>
      </p:pic>
      <p:sp>
        <p:nvSpPr>
          <p:cNvPr id="35" name="object 14">
            <a:extLst>
              <a:ext uri="{FF2B5EF4-FFF2-40B4-BE49-F238E27FC236}">
                <a16:creationId xmlns:a16="http://schemas.microsoft.com/office/drawing/2014/main" id="{2FD8D506-645F-44D3-B308-0B614D671E6B}"/>
              </a:ext>
            </a:extLst>
          </p:cNvPr>
          <p:cNvSpPr/>
          <p:nvPr/>
        </p:nvSpPr>
        <p:spPr>
          <a:xfrm>
            <a:off x="3303271" y="1764054"/>
            <a:ext cx="2447925" cy="315595"/>
          </a:xfrm>
          <a:custGeom>
            <a:avLst/>
            <a:gdLst/>
            <a:ahLst/>
            <a:cxnLst/>
            <a:rect l="l" t="t" r="r" b="b"/>
            <a:pathLst>
              <a:path w="2447925" h="315594">
                <a:moveTo>
                  <a:pt x="2289810" y="0"/>
                </a:moveTo>
                <a:lnTo>
                  <a:pt x="157734" y="0"/>
                </a:lnTo>
                <a:lnTo>
                  <a:pt x="107874" y="8040"/>
                </a:lnTo>
                <a:lnTo>
                  <a:pt x="64574" y="30431"/>
                </a:lnTo>
                <a:lnTo>
                  <a:pt x="30431" y="64574"/>
                </a:lnTo>
                <a:lnTo>
                  <a:pt x="8040" y="107874"/>
                </a:lnTo>
                <a:lnTo>
                  <a:pt x="0" y="157733"/>
                </a:lnTo>
                <a:lnTo>
                  <a:pt x="8040" y="207593"/>
                </a:lnTo>
                <a:lnTo>
                  <a:pt x="30431" y="250893"/>
                </a:lnTo>
                <a:lnTo>
                  <a:pt x="64574" y="285036"/>
                </a:lnTo>
                <a:lnTo>
                  <a:pt x="107874" y="307427"/>
                </a:lnTo>
                <a:lnTo>
                  <a:pt x="157734" y="315467"/>
                </a:lnTo>
                <a:lnTo>
                  <a:pt x="2289810" y="315467"/>
                </a:lnTo>
                <a:lnTo>
                  <a:pt x="2339669" y="307427"/>
                </a:lnTo>
                <a:lnTo>
                  <a:pt x="2382969" y="285036"/>
                </a:lnTo>
                <a:lnTo>
                  <a:pt x="2417112" y="250893"/>
                </a:lnTo>
                <a:lnTo>
                  <a:pt x="2439503" y="207593"/>
                </a:lnTo>
                <a:lnTo>
                  <a:pt x="2447544" y="157733"/>
                </a:lnTo>
                <a:lnTo>
                  <a:pt x="2439503" y="107874"/>
                </a:lnTo>
                <a:lnTo>
                  <a:pt x="2417112" y="64574"/>
                </a:lnTo>
                <a:lnTo>
                  <a:pt x="2382969" y="30431"/>
                </a:lnTo>
                <a:lnTo>
                  <a:pt x="2339669" y="8040"/>
                </a:lnTo>
                <a:lnTo>
                  <a:pt x="2289810" y="0"/>
                </a:lnTo>
                <a:close/>
              </a:path>
            </a:pathLst>
          </a:custGeom>
          <a:solidFill>
            <a:srgbClr val="ACB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39166234-E742-4E87-8F1A-12B851B269B6}"/>
              </a:ext>
            </a:extLst>
          </p:cNvPr>
          <p:cNvSpPr/>
          <p:nvPr/>
        </p:nvSpPr>
        <p:spPr>
          <a:xfrm>
            <a:off x="3303271" y="1764054"/>
            <a:ext cx="2447925" cy="315595"/>
          </a:xfrm>
          <a:custGeom>
            <a:avLst/>
            <a:gdLst/>
            <a:ahLst/>
            <a:cxnLst/>
            <a:rect l="l" t="t" r="r" b="b"/>
            <a:pathLst>
              <a:path w="2447925" h="315594">
                <a:moveTo>
                  <a:pt x="0" y="157733"/>
                </a:moveTo>
                <a:lnTo>
                  <a:pt x="8040" y="107874"/>
                </a:lnTo>
                <a:lnTo>
                  <a:pt x="30431" y="64574"/>
                </a:lnTo>
                <a:lnTo>
                  <a:pt x="64574" y="30431"/>
                </a:lnTo>
                <a:lnTo>
                  <a:pt x="107874" y="8040"/>
                </a:lnTo>
                <a:lnTo>
                  <a:pt x="157734" y="0"/>
                </a:lnTo>
                <a:lnTo>
                  <a:pt x="2289810" y="0"/>
                </a:lnTo>
                <a:lnTo>
                  <a:pt x="2339669" y="8040"/>
                </a:lnTo>
                <a:lnTo>
                  <a:pt x="2382969" y="30431"/>
                </a:lnTo>
                <a:lnTo>
                  <a:pt x="2417112" y="64574"/>
                </a:lnTo>
                <a:lnTo>
                  <a:pt x="2439503" y="107874"/>
                </a:lnTo>
                <a:lnTo>
                  <a:pt x="2447544" y="157733"/>
                </a:lnTo>
                <a:lnTo>
                  <a:pt x="2439503" y="207593"/>
                </a:lnTo>
                <a:lnTo>
                  <a:pt x="2417112" y="250893"/>
                </a:lnTo>
                <a:lnTo>
                  <a:pt x="2382969" y="285036"/>
                </a:lnTo>
                <a:lnTo>
                  <a:pt x="2339669" y="307427"/>
                </a:lnTo>
                <a:lnTo>
                  <a:pt x="2289810" y="315467"/>
                </a:lnTo>
                <a:lnTo>
                  <a:pt x="157734" y="315467"/>
                </a:lnTo>
                <a:lnTo>
                  <a:pt x="107874" y="307427"/>
                </a:lnTo>
                <a:lnTo>
                  <a:pt x="64574" y="285036"/>
                </a:lnTo>
                <a:lnTo>
                  <a:pt x="30431" y="250893"/>
                </a:lnTo>
                <a:lnTo>
                  <a:pt x="8040" y="207593"/>
                </a:lnTo>
                <a:lnTo>
                  <a:pt x="0" y="157733"/>
                </a:lnTo>
                <a:close/>
              </a:path>
            </a:pathLst>
          </a:custGeom>
          <a:ln w="12699">
            <a:solidFill>
              <a:srgbClr val="1F38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A9494343-DD25-4C30-9F3E-7CFB97BD51A8}"/>
              </a:ext>
            </a:extLst>
          </p:cNvPr>
          <p:cNvSpPr txBox="1"/>
          <p:nvPr/>
        </p:nvSpPr>
        <p:spPr>
          <a:xfrm>
            <a:off x="1595627" y="1835429"/>
            <a:ext cx="320357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752090" algn="l"/>
              </a:tabLst>
            </a:pPr>
            <a:r>
              <a:rPr sz="1100" b="1" spc="-10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Dataset</a:t>
            </a:r>
            <a:r>
              <a:rPr sz="1100" b="1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	</a:t>
            </a:r>
            <a:r>
              <a:rPr sz="1100" b="1" spc="-10" dirty="0">
                <a:solidFill>
                  <a:schemeClr val="tx2"/>
                </a:solidFill>
                <a:latin typeface="Noto Sans CJK HK"/>
                <a:cs typeface="Noto Sans CJK HK"/>
              </a:rPr>
              <a:t>Metric</a:t>
            </a:r>
            <a:endParaRPr sz="1100" dirty="0">
              <a:solidFill>
                <a:schemeClr val="tx2"/>
              </a:solidFill>
              <a:latin typeface="Noto Sans CJK HK"/>
              <a:cs typeface="Noto Sans CJK HK"/>
            </a:endParaRPr>
          </a:p>
        </p:txBody>
      </p:sp>
      <p:sp>
        <p:nvSpPr>
          <p:cNvPr id="37" name="object 28">
            <a:extLst>
              <a:ext uri="{FF2B5EF4-FFF2-40B4-BE49-F238E27FC236}">
                <a16:creationId xmlns:a16="http://schemas.microsoft.com/office/drawing/2014/main" id="{55C41EEA-4ABB-4ABB-8C07-59ED3FE62016}"/>
              </a:ext>
            </a:extLst>
          </p:cNvPr>
          <p:cNvSpPr/>
          <p:nvPr/>
        </p:nvSpPr>
        <p:spPr>
          <a:xfrm>
            <a:off x="762076" y="3038562"/>
            <a:ext cx="2002789" cy="254635"/>
          </a:xfrm>
          <a:custGeom>
            <a:avLst/>
            <a:gdLst/>
            <a:ahLst/>
            <a:cxnLst/>
            <a:rect l="l" t="t" r="r" b="b"/>
            <a:pathLst>
              <a:path w="2002789" h="254635">
                <a:moveTo>
                  <a:pt x="2002536" y="0"/>
                </a:moveTo>
                <a:lnTo>
                  <a:pt x="19748" y="0"/>
                </a:lnTo>
                <a:lnTo>
                  <a:pt x="0" y="254508"/>
                </a:lnTo>
                <a:lnTo>
                  <a:pt x="1982851" y="254508"/>
                </a:lnTo>
                <a:lnTo>
                  <a:pt x="2002536" y="0"/>
                </a:lnTo>
                <a:close/>
              </a:path>
            </a:pathLst>
          </a:custGeom>
          <a:solidFill>
            <a:srgbClr val="EBB1B1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9">
            <a:extLst>
              <a:ext uri="{FF2B5EF4-FFF2-40B4-BE49-F238E27FC236}">
                <a16:creationId xmlns:a16="http://schemas.microsoft.com/office/drawing/2014/main" id="{B6A9690E-7E5A-430E-89E3-BC0DC74300EE}"/>
              </a:ext>
            </a:extLst>
          </p:cNvPr>
          <p:cNvSpPr txBox="1"/>
          <p:nvPr/>
        </p:nvSpPr>
        <p:spPr>
          <a:xfrm>
            <a:off x="1024128" y="3051424"/>
            <a:ext cx="1696908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b="1" spc="-10" dirty="0">
                <a:solidFill>
                  <a:srgbClr val="404040"/>
                </a:solidFill>
                <a:latin typeface="Noto Sans CJK HK"/>
                <a:cs typeface="Noto Sans CJK HK"/>
              </a:rPr>
              <a:t>Pixel-level </a:t>
            </a:r>
            <a:r>
              <a:rPr sz="1400" b="1" spc="-10" dirty="0">
                <a:solidFill>
                  <a:srgbClr val="404040"/>
                </a:solidFill>
                <a:latin typeface="Noto Sans CJK HK"/>
                <a:cs typeface="Noto Sans CJK HK"/>
              </a:rPr>
              <a:t>AUROC</a:t>
            </a:r>
            <a:endParaRPr sz="1400" dirty="0">
              <a:latin typeface="Noto Sans CJK HK"/>
              <a:cs typeface="Noto Sans CJK HK"/>
            </a:endParaRPr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3E1E9BE8-7F57-41D3-B923-07D7BCB4954D}"/>
              </a:ext>
            </a:extLst>
          </p:cNvPr>
          <p:cNvSpPr/>
          <p:nvPr/>
        </p:nvSpPr>
        <p:spPr>
          <a:xfrm>
            <a:off x="770238" y="4020841"/>
            <a:ext cx="2002789" cy="256540"/>
          </a:xfrm>
          <a:custGeom>
            <a:avLst/>
            <a:gdLst/>
            <a:ahLst/>
            <a:cxnLst/>
            <a:rect l="l" t="t" r="r" b="b"/>
            <a:pathLst>
              <a:path w="2002789" h="256539">
                <a:moveTo>
                  <a:pt x="2002536" y="0"/>
                </a:moveTo>
                <a:lnTo>
                  <a:pt x="19862" y="0"/>
                </a:lnTo>
                <a:lnTo>
                  <a:pt x="0" y="256032"/>
                </a:lnTo>
                <a:lnTo>
                  <a:pt x="1982724" y="256032"/>
                </a:lnTo>
                <a:lnTo>
                  <a:pt x="2002536" y="0"/>
                </a:lnTo>
                <a:close/>
              </a:path>
            </a:pathLst>
          </a:custGeom>
          <a:solidFill>
            <a:srgbClr val="EBB1B1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27">
            <a:extLst>
              <a:ext uri="{FF2B5EF4-FFF2-40B4-BE49-F238E27FC236}">
                <a16:creationId xmlns:a16="http://schemas.microsoft.com/office/drawing/2014/main" id="{D2799577-AAFA-4891-84FB-63AF4BE8DD9C}"/>
              </a:ext>
            </a:extLst>
          </p:cNvPr>
          <p:cNvSpPr/>
          <p:nvPr/>
        </p:nvSpPr>
        <p:spPr>
          <a:xfrm>
            <a:off x="6095999" y="2887979"/>
            <a:ext cx="0" cy="3524885"/>
          </a:xfrm>
          <a:custGeom>
            <a:avLst/>
            <a:gdLst/>
            <a:ahLst/>
            <a:cxnLst/>
            <a:rect l="l" t="t" r="r" b="b"/>
            <a:pathLst>
              <a:path h="3524885">
                <a:moveTo>
                  <a:pt x="0" y="0"/>
                </a:moveTo>
                <a:lnTo>
                  <a:pt x="0" y="3524681"/>
                </a:lnTo>
              </a:path>
            </a:pathLst>
          </a:custGeom>
          <a:ln w="12700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2">
            <a:extLst>
              <a:ext uri="{FF2B5EF4-FFF2-40B4-BE49-F238E27FC236}">
                <a16:creationId xmlns:a16="http://schemas.microsoft.com/office/drawing/2014/main" id="{2EA5E947-ABC3-4CC5-B1D1-D224185052CC}"/>
              </a:ext>
            </a:extLst>
          </p:cNvPr>
          <p:cNvSpPr/>
          <p:nvPr/>
        </p:nvSpPr>
        <p:spPr>
          <a:xfrm>
            <a:off x="6487667" y="2796539"/>
            <a:ext cx="2002789" cy="254635"/>
          </a:xfrm>
          <a:custGeom>
            <a:avLst/>
            <a:gdLst/>
            <a:ahLst/>
            <a:cxnLst/>
            <a:rect l="l" t="t" r="r" b="b"/>
            <a:pathLst>
              <a:path w="2002790" h="254635">
                <a:moveTo>
                  <a:pt x="2002536" y="0"/>
                </a:moveTo>
                <a:lnTo>
                  <a:pt x="19685" y="0"/>
                </a:lnTo>
                <a:lnTo>
                  <a:pt x="0" y="254508"/>
                </a:lnTo>
                <a:lnTo>
                  <a:pt x="1982851" y="254508"/>
                </a:lnTo>
                <a:lnTo>
                  <a:pt x="2002536" y="0"/>
                </a:lnTo>
                <a:close/>
              </a:path>
            </a:pathLst>
          </a:custGeom>
          <a:solidFill>
            <a:srgbClr val="EBB1B1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3">
            <a:extLst>
              <a:ext uri="{FF2B5EF4-FFF2-40B4-BE49-F238E27FC236}">
                <a16:creationId xmlns:a16="http://schemas.microsoft.com/office/drawing/2014/main" id="{6324C0A4-DB6A-4674-9671-523B47304760}"/>
              </a:ext>
            </a:extLst>
          </p:cNvPr>
          <p:cNvSpPr txBox="1"/>
          <p:nvPr/>
        </p:nvSpPr>
        <p:spPr>
          <a:xfrm>
            <a:off x="7164451" y="2789936"/>
            <a:ext cx="6572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404040"/>
                </a:solidFill>
                <a:latin typeface="Noto Sans CJK HK"/>
                <a:cs typeface="Noto Sans CJK HK"/>
              </a:rPr>
              <a:t>Setting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45" name="object 34">
            <a:extLst>
              <a:ext uri="{FF2B5EF4-FFF2-40B4-BE49-F238E27FC236}">
                <a16:creationId xmlns:a16="http://schemas.microsoft.com/office/drawing/2014/main" id="{7705F52C-88C3-40AE-940C-FC03360D740D}"/>
              </a:ext>
            </a:extLst>
          </p:cNvPr>
          <p:cNvSpPr txBox="1"/>
          <p:nvPr/>
        </p:nvSpPr>
        <p:spPr>
          <a:xfrm>
            <a:off x="6487667" y="3280333"/>
            <a:ext cx="4289425" cy="6578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4305" indent="-116205">
              <a:lnSpc>
                <a:spcPct val="100000"/>
              </a:lnSpc>
              <a:spcBef>
                <a:spcPts val="105"/>
              </a:spcBef>
              <a:buChar char="-"/>
              <a:tabLst>
                <a:tab pos="154305" algn="l"/>
              </a:tabLst>
            </a:pPr>
            <a:r>
              <a:rPr sz="1400" dirty="0">
                <a:solidFill>
                  <a:srgbClr val="404040"/>
                </a:solidFill>
                <a:latin typeface="BM EULJIRO TTF"/>
                <a:cs typeface="BM EULJIRO TTF"/>
              </a:rPr>
              <a:t>700</a:t>
            </a:r>
            <a:r>
              <a:rPr sz="1400" spc="40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BM EULJIRO TTF"/>
                <a:cs typeface="BM EULJIRO TTF"/>
              </a:rPr>
              <a:t>epoch</a:t>
            </a:r>
            <a:endParaRPr sz="1400" dirty="0">
              <a:latin typeface="BM EULJIRO TTF"/>
              <a:cs typeface="BM EULJIRO TTF"/>
            </a:endParaRPr>
          </a:p>
          <a:p>
            <a:pPr marL="154305" indent="-116205">
              <a:lnSpc>
                <a:spcPts val="1675"/>
              </a:lnSpc>
              <a:spcBef>
                <a:spcPts val="10"/>
              </a:spcBef>
              <a:buChar char="-"/>
              <a:tabLst>
                <a:tab pos="154305" algn="l"/>
              </a:tabLst>
            </a:pPr>
            <a:r>
              <a:rPr sz="1400" spc="-10" dirty="0">
                <a:solidFill>
                  <a:srgbClr val="404040"/>
                </a:solidFill>
                <a:latin typeface="BM EULJIRO TTF"/>
                <a:cs typeface="BM EULJIRO TTF"/>
              </a:rPr>
              <a:t>Learning</a:t>
            </a:r>
            <a:r>
              <a:rPr sz="1400" spc="-5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BM EULJIRO TTF"/>
                <a:cs typeface="BM EULJIRO TTF"/>
              </a:rPr>
              <a:t>rate</a:t>
            </a:r>
            <a:r>
              <a:rPr sz="1400" spc="-3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Symbola"/>
                <a:cs typeface="Symbola"/>
              </a:rPr>
              <a:t>10</a:t>
            </a:r>
            <a:r>
              <a:rPr sz="1500" spc="-30" baseline="27777" dirty="0">
                <a:solidFill>
                  <a:srgbClr val="404040"/>
                </a:solidFill>
                <a:latin typeface="Symbola"/>
                <a:cs typeface="Symbola"/>
              </a:rPr>
              <a:t>−4</a:t>
            </a:r>
            <a:endParaRPr sz="1500" baseline="27777" dirty="0">
              <a:latin typeface="Symbola"/>
              <a:cs typeface="Symbola"/>
            </a:endParaRPr>
          </a:p>
          <a:p>
            <a:pPr marL="154305" indent="-116205">
              <a:lnSpc>
                <a:spcPts val="1675"/>
              </a:lnSpc>
              <a:buChar char="-"/>
              <a:tabLst>
                <a:tab pos="154305" algn="l"/>
              </a:tabLst>
            </a:pPr>
            <a:r>
              <a:rPr sz="1400" spc="-40" dirty="0">
                <a:solidFill>
                  <a:srgbClr val="404040"/>
                </a:solidFill>
                <a:latin typeface="BM EULJIRO TTF"/>
                <a:cs typeface="BM EULJIRO TTF"/>
              </a:rPr>
              <a:t>Training</a:t>
            </a:r>
            <a:r>
              <a:rPr lang="en-US" altLang="zh-CN" sz="1400" spc="-40" dirty="0">
                <a:solidFill>
                  <a:srgbClr val="404040"/>
                </a:solidFill>
                <a:latin typeface="BM EULJIRO TTF"/>
                <a:cs typeface="BM EULJIRO TTF"/>
              </a:rPr>
              <a:t> number </a:t>
            </a:r>
            <a:r>
              <a:rPr sz="1400" spc="-20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1400" dirty="0">
                <a:solidFill>
                  <a:srgbClr val="404040"/>
                </a:solidFill>
                <a:latin typeface="BM EULJIRO TTF"/>
                <a:cs typeface="BM EULJIRO TTF"/>
              </a:rPr>
              <a:t>:</a:t>
            </a:r>
            <a:r>
              <a:rPr lang="en-US" altLang="zh-CN" sz="1400" dirty="0">
                <a:solidFill>
                  <a:srgbClr val="404040"/>
                </a:solidFill>
                <a:latin typeface="BM EULJIRO TTF"/>
                <a:cs typeface="BM EULJIRO TTF"/>
              </a:rPr>
              <a:t> 100</a:t>
            </a:r>
            <a:endParaRPr sz="1400" dirty="0">
              <a:latin typeface="BM EULJIRO TTF"/>
              <a:cs typeface="BM EULJIRO TTF"/>
            </a:endParaRPr>
          </a:p>
        </p:txBody>
      </p:sp>
      <p:sp>
        <p:nvSpPr>
          <p:cNvPr id="47" name="object 29">
            <a:extLst>
              <a:ext uri="{FF2B5EF4-FFF2-40B4-BE49-F238E27FC236}">
                <a16:creationId xmlns:a16="http://schemas.microsoft.com/office/drawing/2014/main" id="{3377A670-E515-4EAA-AD64-ECB87AAF7825}"/>
              </a:ext>
            </a:extLst>
          </p:cNvPr>
          <p:cNvSpPr txBox="1"/>
          <p:nvPr/>
        </p:nvSpPr>
        <p:spPr>
          <a:xfrm>
            <a:off x="1032290" y="4034656"/>
            <a:ext cx="1696908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b="1" spc="-10" dirty="0">
                <a:solidFill>
                  <a:srgbClr val="404040"/>
                </a:solidFill>
                <a:latin typeface="Noto Sans CJK HK"/>
                <a:cs typeface="Noto Sans CJK HK"/>
              </a:rPr>
              <a:t>Image-level </a:t>
            </a:r>
            <a:r>
              <a:rPr sz="1400" b="1" spc="-10" dirty="0">
                <a:solidFill>
                  <a:srgbClr val="404040"/>
                </a:solidFill>
                <a:latin typeface="Noto Sans CJK HK"/>
                <a:cs typeface="Noto Sans CJK HK"/>
              </a:rPr>
              <a:t>AUROC</a:t>
            </a:r>
            <a:endParaRPr sz="1400" dirty="0">
              <a:latin typeface="Noto Sans CJK HK"/>
              <a:cs typeface="Noto Sans CJK HK"/>
            </a:endParaRPr>
          </a:p>
        </p:txBody>
      </p:sp>
      <p:sp>
        <p:nvSpPr>
          <p:cNvPr id="48" name="object 37">
            <a:extLst>
              <a:ext uri="{FF2B5EF4-FFF2-40B4-BE49-F238E27FC236}">
                <a16:creationId xmlns:a16="http://schemas.microsoft.com/office/drawing/2014/main" id="{06488DEE-27C0-4CA6-95E4-86033373CA1C}"/>
              </a:ext>
            </a:extLst>
          </p:cNvPr>
          <p:cNvSpPr/>
          <p:nvPr/>
        </p:nvSpPr>
        <p:spPr>
          <a:xfrm>
            <a:off x="762076" y="5234389"/>
            <a:ext cx="2002789" cy="256540"/>
          </a:xfrm>
          <a:custGeom>
            <a:avLst/>
            <a:gdLst/>
            <a:ahLst/>
            <a:cxnLst/>
            <a:rect l="l" t="t" r="r" b="b"/>
            <a:pathLst>
              <a:path w="2002789" h="256539">
                <a:moveTo>
                  <a:pt x="2002536" y="0"/>
                </a:moveTo>
                <a:lnTo>
                  <a:pt x="19862" y="0"/>
                </a:lnTo>
                <a:lnTo>
                  <a:pt x="0" y="256032"/>
                </a:lnTo>
                <a:lnTo>
                  <a:pt x="1982724" y="256032"/>
                </a:lnTo>
                <a:lnTo>
                  <a:pt x="2002536" y="0"/>
                </a:lnTo>
                <a:close/>
              </a:path>
            </a:pathLst>
          </a:custGeom>
          <a:solidFill>
            <a:srgbClr val="EBB1B1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9">
            <a:extLst>
              <a:ext uri="{FF2B5EF4-FFF2-40B4-BE49-F238E27FC236}">
                <a16:creationId xmlns:a16="http://schemas.microsoft.com/office/drawing/2014/main" id="{B58D1F37-25BA-4254-9678-B97C27831A2C}"/>
              </a:ext>
            </a:extLst>
          </p:cNvPr>
          <p:cNvSpPr txBox="1"/>
          <p:nvPr/>
        </p:nvSpPr>
        <p:spPr>
          <a:xfrm>
            <a:off x="1024128" y="5248204"/>
            <a:ext cx="1283181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1400" b="1" spc="-10" dirty="0" err="1">
                <a:solidFill>
                  <a:srgbClr val="404040"/>
                </a:solidFill>
                <a:latin typeface="Noto Sans CJK HK"/>
                <a:cs typeface="Noto Sans CJK HK"/>
              </a:rPr>
              <a:t>MIoU</a:t>
            </a:r>
            <a:endParaRPr sz="1400" dirty="0">
              <a:latin typeface="Noto Sans CJK HK"/>
              <a:cs typeface="Noto Sans CJK HK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89FCA87-664C-464A-B86E-6B0A03BEC7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96"/>
          <a:stretch/>
        </p:blipFill>
        <p:spPr>
          <a:xfrm>
            <a:off x="3112703" y="2997971"/>
            <a:ext cx="2066699" cy="1618489"/>
          </a:xfrm>
          <a:prstGeom prst="rect">
            <a:avLst/>
          </a:prstGeom>
        </p:spPr>
      </p:pic>
      <p:pic>
        <p:nvPicPr>
          <p:cNvPr id="2052" name="Picture 4" descr="MIoU Calculation. Computation of MIoU for Multiple-Class… | by CYBORG NITR  | Medium">
            <a:extLst>
              <a:ext uri="{FF2B5EF4-FFF2-40B4-BE49-F238E27FC236}">
                <a16:creationId xmlns:a16="http://schemas.microsoft.com/office/drawing/2014/main" id="{39983611-BD57-451F-B07E-402EA62C9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198" y="4955539"/>
            <a:ext cx="314325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643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B949C1-6BD5-4AD4-A125-38BB1C4B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950AEFB9-EDB2-4EBB-A2EF-696C8CFCA9E5}"/>
              </a:ext>
            </a:extLst>
          </p:cNvPr>
          <p:cNvSpPr/>
          <p:nvPr/>
        </p:nvSpPr>
        <p:spPr>
          <a:xfrm>
            <a:off x="3049905" y="1935759"/>
            <a:ext cx="5671820" cy="15875"/>
          </a:xfrm>
          <a:custGeom>
            <a:avLst/>
            <a:gdLst/>
            <a:ahLst/>
            <a:cxnLst/>
            <a:rect l="l" t="t" r="r" b="b"/>
            <a:pathLst>
              <a:path w="5671820" h="15875">
                <a:moveTo>
                  <a:pt x="0" y="15620"/>
                </a:moveTo>
                <a:lnTo>
                  <a:pt x="5671312" y="0"/>
                </a:lnTo>
              </a:path>
            </a:pathLst>
          </a:custGeom>
          <a:ln w="25400">
            <a:solidFill>
              <a:srgbClr val="76707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5">
            <a:extLst>
              <a:ext uri="{FF2B5EF4-FFF2-40B4-BE49-F238E27FC236}">
                <a16:creationId xmlns:a16="http://schemas.microsoft.com/office/drawing/2014/main" id="{D931FAAA-727E-4B11-998A-323DCC558929}"/>
              </a:ext>
            </a:extLst>
          </p:cNvPr>
          <p:cNvSpPr/>
          <p:nvPr/>
        </p:nvSpPr>
        <p:spPr>
          <a:xfrm>
            <a:off x="606806" y="1764054"/>
            <a:ext cx="2449195" cy="315595"/>
          </a:xfrm>
          <a:custGeom>
            <a:avLst/>
            <a:gdLst/>
            <a:ahLst/>
            <a:cxnLst/>
            <a:rect l="l" t="t" r="r" b="b"/>
            <a:pathLst>
              <a:path w="2449195" h="315594">
                <a:moveTo>
                  <a:pt x="0" y="157733"/>
                </a:moveTo>
                <a:lnTo>
                  <a:pt x="8040" y="107874"/>
                </a:lnTo>
                <a:lnTo>
                  <a:pt x="30431" y="64574"/>
                </a:lnTo>
                <a:lnTo>
                  <a:pt x="64574" y="30431"/>
                </a:lnTo>
                <a:lnTo>
                  <a:pt x="107874" y="8040"/>
                </a:lnTo>
                <a:lnTo>
                  <a:pt x="157734" y="0"/>
                </a:lnTo>
                <a:lnTo>
                  <a:pt x="2291334" y="0"/>
                </a:lnTo>
                <a:lnTo>
                  <a:pt x="2341193" y="8040"/>
                </a:lnTo>
                <a:lnTo>
                  <a:pt x="2384493" y="30431"/>
                </a:lnTo>
                <a:lnTo>
                  <a:pt x="2418636" y="64574"/>
                </a:lnTo>
                <a:lnTo>
                  <a:pt x="2441027" y="107874"/>
                </a:lnTo>
                <a:lnTo>
                  <a:pt x="2449068" y="157733"/>
                </a:lnTo>
                <a:lnTo>
                  <a:pt x="2441027" y="207593"/>
                </a:lnTo>
                <a:lnTo>
                  <a:pt x="2418636" y="250893"/>
                </a:lnTo>
                <a:lnTo>
                  <a:pt x="2384493" y="285036"/>
                </a:lnTo>
                <a:lnTo>
                  <a:pt x="2341193" y="307427"/>
                </a:lnTo>
                <a:lnTo>
                  <a:pt x="2291334" y="315467"/>
                </a:lnTo>
                <a:lnTo>
                  <a:pt x="157734" y="315467"/>
                </a:lnTo>
                <a:lnTo>
                  <a:pt x="107874" y="307427"/>
                </a:lnTo>
                <a:lnTo>
                  <a:pt x="64574" y="285036"/>
                </a:lnTo>
                <a:lnTo>
                  <a:pt x="30431" y="250893"/>
                </a:lnTo>
                <a:lnTo>
                  <a:pt x="8040" y="207593"/>
                </a:lnTo>
                <a:lnTo>
                  <a:pt x="0" y="157733"/>
                </a:lnTo>
                <a:close/>
              </a:path>
            </a:pathLst>
          </a:custGeom>
          <a:ln w="12699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22">
            <a:extLst>
              <a:ext uri="{FF2B5EF4-FFF2-40B4-BE49-F238E27FC236}">
                <a16:creationId xmlns:a16="http://schemas.microsoft.com/office/drawing/2014/main" id="{04EE3378-3325-43FE-9001-18E66DBDE8EA}"/>
              </a:ext>
            </a:extLst>
          </p:cNvPr>
          <p:cNvGrpSpPr/>
          <p:nvPr/>
        </p:nvGrpSpPr>
        <p:grpSpPr>
          <a:xfrm>
            <a:off x="8705977" y="1768627"/>
            <a:ext cx="2461895" cy="328295"/>
            <a:chOff x="8637778" y="1554225"/>
            <a:chExt cx="2461895" cy="328295"/>
          </a:xfrm>
        </p:grpSpPr>
        <p:sp>
          <p:nvSpPr>
            <p:cNvPr id="14" name="object 23">
              <a:extLst>
                <a:ext uri="{FF2B5EF4-FFF2-40B4-BE49-F238E27FC236}">
                  <a16:creationId xmlns:a16="http://schemas.microsoft.com/office/drawing/2014/main" id="{C13FD0AF-8B33-4086-9075-CF13F9568A28}"/>
                </a:ext>
              </a:extLst>
            </p:cNvPr>
            <p:cNvSpPr/>
            <p:nvPr/>
          </p:nvSpPr>
          <p:spPr>
            <a:xfrm>
              <a:off x="8644128" y="1560575"/>
              <a:ext cx="2449195" cy="315595"/>
            </a:xfrm>
            <a:custGeom>
              <a:avLst/>
              <a:gdLst/>
              <a:ahLst/>
              <a:cxnLst/>
              <a:rect l="l" t="t" r="r" b="b"/>
              <a:pathLst>
                <a:path w="2449195" h="315594">
                  <a:moveTo>
                    <a:pt x="2291333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4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8"/>
                  </a:lnTo>
                  <a:lnTo>
                    <a:pt x="2291333" y="315468"/>
                  </a:lnTo>
                  <a:lnTo>
                    <a:pt x="2341193" y="307427"/>
                  </a:lnTo>
                  <a:lnTo>
                    <a:pt x="2384493" y="285036"/>
                  </a:lnTo>
                  <a:lnTo>
                    <a:pt x="2418636" y="250893"/>
                  </a:lnTo>
                  <a:lnTo>
                    <a:pt x="2441027" y="207593"/>
                  </a:lnTo>
                  <a:lnTo>
                    <a:pt x="2449068" y="157734"/>
                  </a:lnTo>
                  <a:lnTo>
                    <a:pt x="2441027" y="107874"/>
                  </a:lnTo>
                  <a:lnTo>
                    <a:pt x="2418636" y="64574"/>
                  </a:lnTo>
                  <a:lnTo>
                    <a:pt x="2384493" y="30431"/>
                  </a:lnTo>
                  <a:lnTo>
                    <a:pt x="2341193" y="8040"/>
                  </a:lnTo>
                  <a:lnTo>
                    <a:pt x="22913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4">
              <a:extLst>
                <a:ext uri="{FF2B5EF4-FFF2-40B4-BE49-F238E27FC236}">
                  <a16:creationId xmlns:a16="http://schemas.microsoft.com/office/drawing/2014/main" id="{9BE35B27-4A07-4C44-86A6-4DF530606984}"/>
                </a:ext>
              </a:extLst>
            </p:cNvPr>
            <p:cNvSpPr/>
            <p:nvPr/>
          </p:nvSpPr>
          <p:spPr>
            <a:xfrm>
              <a:off x="8644128" y="1560575"/>
              <a:ext cx="2449195" cy="315595"/>
            </a:xfrm>
            <a:custGeom>
              <a:avLst/>
              <a:gdLst/>
              <a:ahLst/>
              <a:cxnLst/>
              <a:rect l="l" t="t" r="r" b="b"/>
              <a:pathLst>
                <a:path w="2449195" h="315594">
                  <a:moveTo>
                    <a:pt x="0" y="157734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291333" y="0"/>
                  </a:lnTo>
                  <a:lnTo>
                    <a:pt x="2341193" y="8040"/>
                  </a:lnTo>
                  <a:lnTo>
                    <a:pt x="2384493" y="30431"/>
                  </a:lnTo>
                  <a:lnTo>
                    <a:pt x="2418636" y="64574"/>
                  </a:lnTo>
                  <a:lnTo>
                    <a:pt x="2441027" y="107874"/>
                  </a:lnTo>
                  <a:lnTo>
                    <a:pt x="2449068" y="157734"/>
                  </a:lnTo>
                  <a:lnTo>
                    <a:pt x="2441027" y="207593"/>
                  </a:lnTo>
                  <a:lnTo>
                    <a:pt x="2418636" y="250893"/>
                  </a:lnTo>
                  <a:lnTo>
                    <a:pt x="2384493" y="285036"/>
                  </a:lnTo>
                  <a:lnTo>
                    <a:pt x="2341193" y="307427"/>
                  </a:lnTo>
                  <a:lnTo>
                    <a:pt x="2291333" y="315468"/>
                  </a:lnTo>
                  <a:lnTo>
                    <a:pt x="157733" y="315468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4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25">
            <a:extLst>
              <a:ext uri="{FF2B5EF4-FFF2-40B4-BE49-F238E27FC236}">
                <a16:creationId xmlns:a16="http://schemas.microsoft.com/office/drawing/2014/main" id="{5138A851-D034-437D-81E4-F54195BB835F}"/>
              </a:ext>
            </a:extLst>
          </p:cNvPr>
          <p:cNvSpPr txBox="1"/>
          <p:nvPr/>
        </p:nvSpPr>
        <p:spPr>
          <a:xfrm>
            <a:off x="9203817" y="1825015"/>
            <a:ext cx="14687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rgbClr val="BEBEBE"/>
                </a:solidFill>
                <a:latin typeface="Noto Sans CJK HK"/>
                <a:cs typeface="Noto Sans CJK HK"/>
              </a:rPr>
              <a:t>Anomaly</a:t>
            </a:r>
            <a:r>
              <a:rPr sz="1100" b="1" spc="-50" dirty="0">
                <a:solidFill>
                  <a:srgbClr val="BEBEBE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BEBEBE"/>
                </a:solidFill>
                <a:latin typeface="Noto Sans CJK HK"/>
                <a:cs typeface="Noto Sans CJK HK"/>
              </a:rPr>
              <a:t>Localization</a:t>
            </a:r>
            <a:endParaRPr sz="1100" dirty="0">
              <a:latin typeface="Noto Sans CJK HK"/>
              <a:cs typeface="Noto Sans CJK HK"/>
            </a:endParaRPr>
          </a:p>
        </p:txBody>
      </p:sp>
      <p:grpSp>
        <p:nvGrpSpPr>
          <p:cNvPr id="18" name="object 22">
            <a:extLst>
              <a:ext uri="{FF2B5EF4-FFF2-40B4-BE49-F238E27FC236}">
                <a16:creationId xmlns:a16="http://schemas.microsoft.com/office/drawing/2014/main" id="{A723E70D-55CA-4D6F-BEDC-49DF23B5AF2F}"/>
              </a:ext>
            </a:extLst>
          </p:cNvPr>
          <p:cNvGrpSpPr/>
          <p:nvPr/>
        </p:nvGrpSpPr>
        <p:grpSpPr>
          <a:xfrm>
            <a:off x="3450907" y="1762277"/>
            <a:ext cx="2242187" cy="328295"/>
            <a:chOff x="8637778" y="1554225"/>
            <a:chExt cx="2461895" cy="328295"/>
          </a:xfrm>
        </p:grpSpPr>
        <p:sp>
          <p:nvSpPr>
            <p:cNvPr id="19" name="object 23">
              <a:extLst>
                <a:ext uri="{FF2B5EF4-FFF2-40B4-BE49-F238E27FC236}">
                  <a16:creationId xmlns:a16="http://schemas.microsoft.com/office/drawing/2014/main" id="{057B0923-8D58-485E-848D-C4D8DDC64B7C}"/>
                </a:ext>
              </a:extLst>
            </p:cNvPr>
            <p:cNvSpPr/>
            <p:nvPr/>
          </p:nvSpPr>
          <p:spPr>
            <a:xfrm>
              <a:off x="8644128" y="1560575"/>
              <a:ext cx="2449195" cy="315595"/>
            </a:xfrm>
            <a:custGeom>
              <a:avLst/>
              <a:gdLst/>
              <a:ahLst/>
              <a:cxnLst/>
              <a:rect l="l" t="t" r="r" b="b"/>
              <a:pathLst>
                <a:path w="2449195" h="315594">
                  <a:moveTo>
                    <a:pt x="2291333" y="0"/>
                  </a:moveTo>
                  <a:lnTo>
                    <a:pt x="157733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4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3" y="315468"/>
                  </a:lnTo>
                  <a:lnTo>
                    <a:pt x="2291333" y="315468"/>
                  </a:lnTo>
                  <a:lnTo>
                    <a:pt x="2341193" y="307427"/>
                  </a:lnTo>
                  <a:lnTo>
                    <a:pt x="2384493" y="285036"/>
                  </a:lnTo>
                  <a:lnTo>
                    <a:pt x="2418636" y="250893"/>
                  </a:lnTo>
                  <a:lnTo>
                    <a:pt x="2441027" y="207593"/>
                  </a:lnTo>
                  <a:lnTo>
                    <a:pt x="2449068" y="157734"/>
                  </a:lnTo>
                  <a:lnTo>
                    <a:pt x="2441027" y="107874"/>
                  </a:lnTo>
                  <a:lnTo>
                    <a:pt x="2418636" y="64574"/>
                  </a:lnTo>
                  <a:lnTo>
                    <a:pt x="2384493" y="30431"/>
                  </a:lnTo>
                  <a:lnTo>
                    <a:pt x="2341193" y="8040"/>
                  </a:lnTo>
                  <a:lnTo>
                    <a:pt x="22913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4">
              <a:extLst>
                <a:ext uri="{FF2B5EF4-FFF2-40B4-BE49-F238E27FC236}">
                  <a16:creationId xmlns:a16="http://schemas.microsoft.com/office/drawing/2014/main" id="{F9AE3BA7-743F-4272-BCD4-9648B32DC7AF}"/>
                </a:ext>
              </a:extLst>
            </p:cNvPr>
            <p:cNvSpPr/>
            <p:nvPr/>
          </p:nvSpPr>
          <p:spPr>
            <a:xfrm>
              <a:off x="8644128" y="1560575"/>
              <a:ext cx="2449195" cy="315595"/>
            </a:xfrm>
            <a:custGeom>
              <a:avLst/>
              <a:gdLst/>
              <a:ahLst/>
              <a:cxnLst/>
              <a:rect l="l" t="t" r="r" b="b"/>
              <a:pathLst>
                <a:path w="2449195" h="315594">
                  <a:moveTo>
                    <a:pt x="0" y="157734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3" y="0"/>
                  </a:lnTo>
                  <a:lnTo>
                    <a:pt x="2291333" y="0"/>
                  </a:lnTo>
                  <a:lnTo>
                    <a:pt x="2341193" y="8040"/>
                  </a:lnTo>
                  <a:lnTo>
                    <a:pt x="2384493" y="30431"/>
                  </a:lnTo>
                  <a:lnTo>
                    <a:pt x="2418636" y="64574"/>
                  </a:lnTo>
                  <a:lnTo>
                    <a:pt x="2441027" y="107874"/>
                  </a:lnTo>
                  <a:lnTo>
                    <a:pt x="2449068" y="157734"/>
                  </a:lnTo>
                  <a:lnTo>
                    <a:pt x="2441027" y="207593"/>
                  </a:lnTo>
                  <a:lnTo>
                    <a:pt x="2418636" y="250893"/>
                  </a:lnTo>
                  <a:lnTo>
                    <a:pt x="2384493" y="285036"/>
                  </a:lnTo>
                  <a:lnTo>
                    <a:pt x="2341193" y="307427"/>
                  </a:lnTo>
                  <a:lnTo>
                    <a:pt x="2291333" y="315468"/>
                  </a:lnTo>
                  <a:lnTo>
                    <a:pt x="157733" y="315468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4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DB594B1A-BE3C-4A71-8122-163B536C5961}"/>
              </a:ext>
            </a:extLst>
          </p:cNvPr>
          <p:cNvGrpSpPr/>
          <p:nvPr/>
        </p:nvGrpSpPr>
        <p:grpSpPr>
          <a:xfrm>
            <a:off x="5892226" y="1754178"/>
            <a:ext cx="2561844" cy="429818"/>
            <a:chOff x="3271266" y="1732000"/>
            <a:chExt cx="2561844" cy="429818"/>
          </a:xfrm>
        </p:grpSpPr>
        <p:pic>
          <p:nvPicPr>
            <p:cNvPr id="34" name="object 13">
              <a:extLst>
                <a:ext uri="{FF2B5EF4-FFF2-40B4-BE49-F238E27FC236}">
                  <a16:creationId xmlns:a16="http://schemas.microsoft.com/office/drawing/2014/main" id="{E17A159F-BB72-40B3-BFE2-5E79BCCB098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1266" y="1732000"/>
              <a:ext cx="2561844" cy="429818"/>
            </a:xfrm>
            <a:prstGeom prst="rect">
              <a:avLst/>
            </a:prstGeom>
          </p:spPr>
        </p:pic>
        <p:sp>
          <p:nvSpPr>
            <p:cNvPr id="35" name="object 14">
              <a:extLst>
                <a:ext uri="{FF2B5EF4-FFF2-40B4-BE49-F238E27FC236}">
                  <a16:creationId xmlns:a16="http://schemas.microsoft.com/office/drawing/2014/main" id="{2FD8D506-645F-44D3-B308-0B614D671E6B}"/>
                </a:ext>
              </a:extLst>
            </p:cNvPr>
            <p:cNvSpPr/>
            <p:nvPr/>
          </p:nvSpPr>
          <p:spPr>
            <a:xfrm>
              <a:off x="3303271" y="1764054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2289810" y="0"/>
                  </a:moveTo>
                  <a:lnTo>
                    <a:pt x="157734" y="0"/>
                  </a:lnTo>
                  <a:lnTo>
                    <a:pt x="107874" y="8040"/>
                  </a:lnTo>
                  <a:lnTo>
                    <a:pt x="64574" y="30431"/>
                  </a:lnTo>
                  <a:lnTo>
                    <a:pt x="30431" y="64574"/>
                  </a:lnTo>
                  <a:lnTo>
                    <a:pt x="8040" y="107874"/>
                  </a:lnTo>
                  <a:lnTo>
                    <a:pt x="0" y="157733"/>
                  </a:lnTo>
                  <a:lnTo>
                    <a:pt x="8040" y="207593"/>
                  </a:lnTo>
                  <a:lnTo>
                    <a:pt x="30431" y="250893"/>
                  </a:lnTo>
                  <a:lnTo>
                    <a:pt x="64574" y="285036"/>
                  </a:lnTo>
                  <a:lnTo>
                    <a:pt x="107874" y="307427"/>
                  </a:lnTo>
                  <a:lnTo>
                    <a:pt x="157734" y="315467"/>
                  </a:lnTo>
                  <a:lnTo>
                    <a:pt x="2289810" y="315467"/>
                  </a:lnTo>
                  <a:lnTo>
                    <a:pt x="2339669" y="307427"/>
                  </a:lnTo>
                  <a:lnTo>
                    <a:pt x="2382969" y="285036"/>
                  </a:lnTo>
                  <a:lnTo>
                    <a:pt x="2417112" y="250893"/>
                  </a:lnTo>
                  <a:lnTo>
                    <a:pt x="2439503" y="207593"/>
                  </a:lnTo>
                  <a:lnTo>
                    <a:pt x="2447544" y="157733"/>
                  </a:lnTo>
                  <a:lnTo>
                    <a:pt x="2439503" y="107874"/>
                  </a:lnTo>
                  <a:lnTo>
                    <a:pt x="2417112" y="64574"/>
                  </a:lnTo>
                  <a:lnTo>
                    <a:pt x="2382969" y="30431"/>
                  </a:lnTo>
                  <a:lnTo>
                    <a:pt x="2339669" y="8040"/>
                  </a:lnTo>
                  <a:lnTo>
                    <a:pt x="228981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15">
              <a:extLst>
                <a:ext uri="{FF2B5EF4-FFF2-40B4-BE49-F238E27FC236}">
                  <a16:creationId xmlns:a16="http://schemas.microsoft.com/office/drawing/2014/main" id="{39166234-E742-4E87-8F1A-12B851B269B6}"/>
                </a:ext>
              </a:extLst>
            </p:cNvPr>
            <p:cNvSpPr/>
            <p:nvPr/>
          </p:nvSpPr>
          <p:spPr>
            <a:xfrm>
              <a:off x="3303271" y="1764054"/>
              <a:ext cx="2447925" cy="315595"/>
            </a:xfrm>
            <a:custGeom>
              <a:avLst/>
              <a:gdLst/>
              <a:ahLst/>
              <a:cxnLst/>
              <a:rect l="l" t="t" r="r" b="b"/>
              <a:pathLst>
                <a:path w="2447925" h="315594">
                  <a:moveTo>
                    <a:pt x="0" y="157733"/>
                  </a:moveTo>
                  <a:lnTo>
                    <a:pt x="8040" y="107874"/>
                  </a:lnTo>
                  <a:lnTo>
                    <a:pt x="30431" y="64574"/>
                  </a:lnTo>
                  <a:lnTo>
                    <a:pt x="64574" y="30431"/>
                  </a:lnTo>
                  <a:lnTo>
                    <a:pt x="107874" y="8040"/>
                  </a:lnTo>
                  <a:lnTo>
                    <a:pt x="157734" y="0"/>
                  </a:lnTo>
                  <a:lnTo>
                    <a:pt x="2289810" y="0"/>
                  </a:lnTo>
                  <a:lnTo>
                    <a:pt x="2339669" y="8040"/>
                  </a:lnTo>
                  <a:lnTo>
                    <a:pt x="2382969" y="30431"/>
                  </a:lnTo>
                  <a:lnTo>
                    <a:pt x="2417112" y="64574"/>
                  </a:lnTo>
                  <a:lnTo>
                    <a:pt x="2439503" y="107874"/>
                  </a:lnTo>
                  <a:lnTo>
                    <a:pt x="2447544" y="157733"/>
                  </a:lnTo>
                  <a:lnTo>
                    <a:pt x="2439503" y="207593"/>
                  </a:lnTo>
                  <a:lnTo>
                    <a:pt x="2417112" y="250893"/>
                  </a:lnTo>
                  <a:lnTo>
                    <a:pt x="2382969" y="285036"/>
                  </a:lnTo>
                  <a:lnTo>
                    <a:pt x="2339669" y="307427"/>
                  </a:lnTo>
                  <a:lnTo>
                    <a:pt x="2289810" y="315467"/>
                  </a:lnTo>
                  <a:lnTo>
                    <a:pt x="157734" y="315467"/>
                  </a:lnTo>
                  <a:lnTo>
                    <a:pt x="107874" y="307427"/>
                  </a:lnTo>
                  <a:lnTo>
                    <a:pt x="64574" y="285036"/>
                  </a:lnTo>
                  <a:lnTo>
                    <a:pt x="30431" y="250893"/>
                  </a:lnTo>
                  <a:lnTo>
                    <a:pt x="8040" y="207593"/>
                  </a:lnTo>
                  <a:lnTo>
                    <a:pt x="0" y="157733"/>
                  </a:lnTo>
                  <a:close/>
                </a:path>
              </a:pathLst>
            </a:custGeom>
            <a:ln w="12699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6">
            <a:extLst>
              <a:ext uri="{FF2B5EF4-FFF2-40B4-BE49-F238E27FC236}">
                <a16:creationId xmlns:a16="http://schemas.microsoft.com/office/drawing/2014/main" id="{A9494343-DD25-4C30-9F3E-7CFB97BD51A8}"/>
              </a:ext>
            </a:extLst>
          </p:cNvPr>
          <p:cNvSpPr txBox="1"/>
          <p:nvPr/>
        </p:nvSpPr>
        <p:spPr>
          <a:xfrm>
            <a:off x="1595627" y="1835429"/>
            <a:ext cx="320357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752090" algn="l"/>
              </a:tabLst>
            </a:pPr>
            <a:r>
              <a:rPr sz="1100" b="1" spc="-10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Dataset</a:t>
            </a:r>
            <a:r>
              <a:rPr sz="1100" b="1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	</a:t>
            </a:r>
            <a:r>
              <a:rPr sz="1100" b="1" spc="-10" dirty="0">
                <a:solidFill>
                  <a:schemeClr val="bg1">
                    <a:lumMod val="65000"/>
                  </a:schemeClr>
                </a:solidFill>
                <a:latin typeface="Noto Sans CJK HK"/>
                <a:cs typeface="Noto Sans CJK HK"/>
              </a:rPr>
              <a:t>Metric</a:t>
            </a:r>
            <a:endParaRPr sz="1100" dirty="0">
              <a:solidFill>
                <a:schemeClr val="bg1">
                  <a:lumMod val="65000"/>
                </a:schemeClr>
              </a:solidFill>
              <a:latin typeface="Noto Sans CJK HK"/>
              <a:cs typeface="Noto Sans CJK HK"/>
            </a:endParaRPr>
          </a:p>
        </p:txBody>
      </p:sp>
      <p:sp>
        <p:nvSpPr>
          <p:cNvPr id="12" name="object 21">
            <a:extLst>
              <a:ext uri="{FF2B5EF4-FFF2-40B4-BE49-F238E27FC236}">
                <a16:creationId xmlns:a16="http://schemas.microsoft.com/office/drawing/2014/main" id="{D2F25D21-B782-4A41-A9A6-C17CE39A58FE}"/>
              </a:ext>
            </a:extLst>
          </p:cNvPr>
          <p:cNvSpPr txBox="1"/>
          <p:nvPr/>
        </p:nvSpPr>
        <p:spPr>
          <a:xfrm>
            <a:off x="6315202" y="1835429"/>
            <a:ext cx="187642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chemeClr val="accent2"/>
                </a:solidFill>
                <a:latin typeface="Noto Sans CJK HK"/>
                <a:cs typeface="Noto Sans CJK HK"/>
              </a:rPr>
              <a:t>Surface</a:t>
            </a:r>
            <a:r>
              <a:rPr sz="1100" b="1" spc="-40" dirty="0">
                <a:solidFill>
                  <a:schemeClr val="accent2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chemeClr val="accent2"/>
                </a:solidFill>
                <a:latin typeface="Noto Sans CJK HK"/>
                <a:cs typeface="Noto Sans CJK HK"/>
              </a:rPr>
              <a:t>Anomaly</a:t>
            </a:r>
            <a:r>
              <a:rPr sz="1100" b="1" spc="-25" dirty="0">
                <a:solidFill>
                  <a:schemeClr val="accent2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chemeClr val="accent2"/>
                </a:solidFill>
                <a:latin typeface="Noto Sans CJK HK"/>
                <a:cs typeface="Noto Sans CJK HK"/>
              </a:rPr>
              <a:t>Detection</a:t>
            </a:r>
            <a:endParaRPr sz="1100" dirty="0">
              <a:solidFill>
                <a:schemeClr val="accent2"/>
              </a:solidFill>
              <a:latin typeface="Noto Sans CJK HK"/>
              <a:cs typeface="Noto Sans CJK HK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EF9EF9-044A-4249-ADDD-09FA084C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06" y="2460911"/>
            <a:ext cx="10701788" cy="30359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8056451-752E-DD7E-A4BF-71049504344D}"/>
              </a:ext>
            </a:extLst>
          </p:cNvPr>
          <p:cNvSpPr/>
          <p:nvPr/>
        </p:nvSpPr>
        <p:spPr>
          <a:xfrm>
            <a:off x="4572000" y="2964873"/>
            <a:ext cx="2230582" cy="266007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8021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DF59A15-363F-AA3A-E672-C58975667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AFD6217-957F-0A15-A5D0-74753FC575CF}"/>
              </a:ext>
            </a:extLst>
          </p:cNvPr>
          <p:cNvGrpSpPr/>
          <p:nvPr/>
        </p:nvGrpSpPr>
        <p:grpSpPr>
          <a:xfrm>
            <a:off x="1045932" y="1804795"/>
            <a:ext cx="2561844" cy="429818"/>
            <a:chOff x="5892226" y="1754178"/>
            <a:chExt cx="2561844" cy="429818"/>
          </a:xfrm>
        </p:grpSpPr>
        <p:grpSp>
          <p:nvGrpSpPr>
            <p:cNvPr id="14" name="群組 2">
              <a:extLst>
                <a:ext uri="{FF2B5EF4-FFF2-40B4-BE49-F238E27FC236}">
                  <a16:creationId xmlns:a16="http://schemas.microsoft.com/office/drawing/2014/main" id="{A3C7BC7D-463F-16E4-0C19-E2E84C410721}"/>
                </a:ext>
              </a:extLst>
            </p:cNvPr>
            <p:cNvGrpSpPr/>
            <p:nvPr/>
          </p:nvGrpSpPr>
          <p:grpSpPr>
            <a:xfrm>
              <a:off x="5892226" y="1754178"/>
              <a:ext cx="2561844" cy="429818"/>
              <a:chOff x="3271266" y="1732000"/>
              <a:chExt cx="2561844" cy="429818"/>
            </a:xfrm>
          </p:grpSpPr>
          <p:pic>
            <p:nvPicPr>
              <p:cNvPr id="15" name="object 13">
                <a:extLst>
                  <a:ext uri="{FF2B5EF4-FFF2-40B4-BE49-F238E27FC236}">
                    <a16:creationId xmlns:a16="http://schemas.microsoft.com/office/drawing/2014/main" id="{BBBEBC70-9840-D46D-22D4-ACBF41C09F37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271266" y="1732000"/>
                <a:ext cx="2561844" cy="429818"/>
              </a:xfrm>
              <a:prstGeom prst="rect">
                <a:avLst/>
              </a:prstGeom>
            </p:spPr>
          </p:pic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FB885365-F949-45BA-1641-01FBC7175A58}"/>
                  </a:ext>
                </a:extLst>
              </p:cNvPr>
              <p:cNvSpPr/>
              <p:nvPr/>
            </p:nvSpPr>
            <p:spPr>
              <a:xfrm>
                <a:off x="3303271" y="1764054"/>
                <a:ext cx="2447925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2447925" h="315594">
                    <a:moveTo>
                      <a:pt x="2289810" y="0"/>
                    </a:moveTo>
                    <a:lnTo>
                      <a:pt x="157734" y="0"/>
                    </a:lnTo>
                    <a:lnTo>
                      <a:pt x="107874" y="8040"/>
                    </a:lnTo>
                    <a:lnTo>
                      <a:pt x="64574" y="30431"/>
                    </a:lnTo>
                    <a:lnTo>
                      <a:pt x="30431" y="64574"/>
                    </a:lnTo>
                    <a:lnTo>
                      <a:pt x="8040" y="107874"/>
                    </a:lnTo>
                    <a:lnTo>
                      <a:pt x="0" y="157733"/>
                    </a:lnTo>
                    <a:lnTo>
                      <a:pt x="8040" y="207593"/>
                    </a:lnTo>
                    <a:lnTo>
                      <a:pt x="30431" y="250893"/>
                    </a:lnTo>
                    <a:lnTo>
                      <a:pt x="64574" y="285036"/>
                    </a:lnTo>
                    <a:lnTo>
                      <a:pt x="107874" y="307427"/>
                    </a:lnTo>
                    <a:lnTo>
                      <a:pt x="157734" y="315467"/>
                    </a:lnTo>
                    <a:lnTo>
                      <a:pt x="2289810" y="315467"/>
                    </a:lnTo>
                    <a:lnTo>
                      <a:pt x="2339669" y="307427"/>
                    </a:lnTo>
                    <a:lnTo>
                      <a:pt x="2382969" y="285036"/>
                    </a:lnTo>
                    <a:lnTo>
                      <a:pt x="2417112" y="250893"/>
                    </a:lnTo>
                    <a:lnTo>
                      <a:pt x="2439503" y="207593"/>
                    </a:lnTo>
                    <a:lnTo>
                      <a:pt x="2447544" y="157733"/>
                    </a:lnTo>
                    <a:lnTo>
                      <a:pt x="2439503" y="107874"/>
                    </a:lnTo>
                    <a:lnTo>
                      <a:pt x="2417112" y="64574"/>
                    </a:lnTo>
                    <a:lnTo>
                      <a:pt x="2382969" y="30431"/>
                    </a:lnTo>
                    <a:lnTo>
                      <a:pt x="2339669" y="8040"/>
                    </a:lnTo>
                    <a:lnTo>
                      <a:pt x="2289810" y="0"/>
                    </a:lnTo>
                    <a:close/>
                  </a:path>
                </a:pathLst>
              </a:custGeom>
              <a:solidFill>
                <a:srgbClr val="ACB8C9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DBC9A231-2361-4959-84B0-DF97B5F29A22}"/>
                  </a:ext>
                </a:extLst>
              </p:cNvPr>
              <p:cNvSpPr/>
              <p:nvPr/>
            </p:nvSpPr>
            <p:spPr>
              <a:xfrm>
                <a:off x="3303271" y="1764054"/>
                <a:ext cx="2447925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2447925" h="315594">
                    <a:moveTo>
                      <a:pt x="0" y="157733"/>
                    </a:moveTo>
                    <a:lnTo>
                      <a:pt x="8040" y="107874"/>
                    </a:lnTo>
                    <a:lnTo>
                      <a:pt x="30431" y="64574"/>
                    </a:lnTo>
                    <a:lnTo>
                      <a:pt x="64574" y="30431"/>
                    </a:lnTo>
                    <a:lnTo>
                      <a:pt x="107874" y="8040"/>
                    </a:lnTo>
                    <a:lnTo>
                      <a:pt x="157734" y="0"/>
                    </a:lnTo>
                    <a:lnTo>
                      <a:pt x="2289810" y="0"/>
                    </a:lnTo>
                    <a:lnTo>
                      <a:pt x="2339669" y="8040"/>
                    </a:lnTo>
                    <a:lnTo>
                      <a:pt x="2382969" y="30431"/>
                    </a:lnTo>
                    <a:lnTo>
                      <a:pt x="2417112" y="64574"/>
                    </a:lnTo>
                    <a:lnTo>
                      <a:pt x="2439503" y="107874"/>
                    </a:lnTo>
                    <a:lnTo>
                      <a:pt x="2447544" y="157733"/>
                    </a:lnTo>
                    <a:lnTo>
                      <a:pt x="2439503" y="207593"/>
                    </a:lnTo>
                    <a:lnTo>
                      <a:pt x="2417112" y="250893"/>
                    </a:lnTo>
                    <a:lnTo>
                      <a:pt x="2382969" y="285036"/>
                    </a:lnTo>
                    <a:lnTo>
                      <a:pt x="2339669" y="307427"/>
                    </a:lnTo>
                    <a:lnTo>
                      <a:pt x="2289810" y="315467"/>
                    </a:lnTo>
                    <a:lnTo>
                      <a:pt x="157734" y="315467"/>
                    </a:lnTo>
                    <a:lnTo>
                      <a:pt x="107874" y="307427"/>
                    </a:lnTo>
                    <a:lnTo>
                      <a:pt x="64574" y="285036"/>
                    </a:lnTo>
                    <a:lnTo>
                      <a:pt x="30431" y="250893"/>
                    </a:lnTo>
                    <a:lnTo>
                      <a:pt x="8040" y="207593"/>
                    </a:lnTo>
                    <a:lnTo>
                      <a:pt x="0" y="157733"/>
                    </a:lnTo>
                    <a:close/>
                  </a:path>
                </a:pathLst>
              </a:custGeom>
              <a:ln w="12699">
                <a:solidFill>
                  <a:srgbClr val="1F386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62077C71-DB5C-1C71-E241-BF3A766D59B6}"/>
                </a:ext>
              </a:extLst>
            </p:cNvPr>
            <p:cNvSpPr txBox="1"/>
            <p:nvPr/>
          </p:nvSpPr>
          <p:spPr>
            <a:xfrm>
              <a:off x="6315202" y="1835429"/>
              <a:ext cx="1876425" cy="1827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100" b="1" dirty="0">
                  <a:solidFill>
                    <a:schemeClr val="accent2"/>
                  </a:solidFill>
                  <a:latin typeface="Noto Sans CJK HK"/>
                  <a:cs typeface="Noto Sans CJK HK"/>
                </a:rPr>
                <a:t>Surface</a:t>
              </a:r>
              <a:r>
                <a:rPr sz="1100" b="1" spc="-40" dirty="0">
                  <a:solidFill>
                    <a:schemeClr val="accent2"/>
                  </a:solidFill>
                  <a:latin typeface="Noto Sans CJK HK"/>
                  <a:cs typeface="Noto Sans CJK HK"/>
                </a:rPr>
                <a:t> </a:t>
              </a:r>
              <a:r>
                <a:rPr sz="1100" b="1" spc="-10" dirty="0">
                  <a:solidFill>
                    <a:schemeClr val="accent2"/>
                  </a:solidFill>
                  <a:latin typeface="Noto Sans CJK HK"/>
                  <a:cs typeface="Noto Sans CJK HK"/>
                </a:rPr>
                <a:t>Anomaly</a:t>
              </a:r>
              <a:r>
                <a:rPr sz="1100" b="1" spc="-25" dirty="0">
                  <a:solidFill>
                    <a:schemeClr val="accent2"/>
                  </a:solidFill>
                  <a:latin typeface="Noto Sans CJK HK"/>
                  <a:cs typeface="Noto Sans CJK HK"/>
                </a:rPr>
                <a:t> </a:t>
              </a:r>
              <a:r>
                <a:rPr sz="1100" b="1" spc="-10" dirty="0">
                  <a:solidFill>
                    <a:schemeClr val="accent2"/>
                  </a:solidFill>
                  <a:latin typeface="Noto Sans CJK HK"/>
                  <a:cs typeface="Noto Sans CJK HK"/>
                </a:rPr>
                <a:t>Detection</a:t>
              </a:r>
              <a:endParaRPr sz="1100" dirty="0">
                <a:solidFill>
                  <a:schemeClr val="accent2"/>
                </a:solidFill>
                <a:latin typeface="Noto Sans CJK HK"/>
                <a:cs typeface="Noto Sans CJK HK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8AD195BD-36FF-0B74-5E78-39E3E430F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500" y="494542"/>
            <a:ext cx="7772400" cy="636345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CDE7F48-BBE0-99D0-FFF5-ABA1821E5303}"/>
              </a:ext>
            </a:extLst>
          </p:cNvPr>
          <p:cNvSpPr txBox="1"/>
          <p:nvPr/>
        </p:nvSpPr>
        <p:spPr>
          <a:xfrm>
            <a:off x="1077937" y="2283810"/>
            <a:ext cx="2112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reconstruction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63823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DF59A15-363F-AA3A-E672-C58975667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AFD6217-957F-0A15-A5D0-74753FC575CF}"/>
              </a:ext>
            </a:extLst>
          </p:cNvPr>
          <p:cNvGrpSpPr/>
          <p:nvPr/>
        </p:nvGrpSpPr>
        <p:grpSpPr>
          <a:xfrm>
            <a:off x="1024128" y="1755598"/>
            <a:ext cx="2561844" cy="429818"/>
            <a:chOff x="5892226" y="1754178"/>
            <a:chExt cx="2561844" cy="429818"/>
          </a:xfrm>
        </p:grpSpPr>
        <p:grpSp>
          <p:nvGrpSpPr>
            <p:cNvPr id="14" name="群組 2">
              <a:extLst>
                <a:ext uri="{FF2B5EF4-FFF2-40B4-BE49-F238E27FC236}">
                  <a16:creationId xmlns:a16="http://schemas.microsoft.com/office/drawing/2014/main" id="{A3C7BC7D-463F-16E4-0C19-E2E84C410721}"/>
                </a:ext>
              </a:extLst>
            </p:cNvPr>
            <p:cNvGrpSpPr/>
            <p:nvPr/>
          </p:nvGrpSpPr>
          <p:grpSpPr>
            <a:xfrm>
              <a:off x="5892226" y="1754178"/>
              <a:ext cx="2561844" cy="429818"/>
              <a:chOff x="3271266" y="1732000"/>
              <a:chExt cx="2561844" cy="429818"/>
            </a:xfrm>
          </p:grpSpPr>
          <p:pic>
            <p:nvPicPr>
              <p:cNvPr id="15" name="object 13">
                <a:extLst>
                  <a:ext uri="{FF2B5EF4-FFF2-40B4-BE49-F238E27FC236}">
                    <a16:creationId xmlns:a16="http://schemas.microsoft.com/office/drawing/2014/main" id="{BBBEBC70-9840-D46D-22D4-ACBF41C09F37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271266" y="1732000"/>
                <a:ext cx="2561844" cy="429818"/>
              </a:xfrm>
              <a:prstGeom prst="rect">
                <a:avLst/>
              </a:prstGeom>
            </p:spPr>
          </p:pic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FB885365-F949-45BA-1641-01FBC7175A58}"/>
                  </a:ext>
                </a:extLst>
              </p:cNvPr>
              <p:cNvSpPr/>
              <p:nvPr/>
            </p:nvSpPr>
            <p:spPr>
              <a:xfrm>
                <a:off x="3303271" y="1764054"/>
                <a:ext cx="2447925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2447925" h="315594">
                    <a:moveTo>
                      <a:pt x="2289810" y="0"/>
                    </a:moveTo>
                    <a:lnTo>
                      <a:pt x="157734" y="0"/>
                    </a:lnTo>
                    <a:lnTo>
                      <a:pt x="107874" y="8040"/>
                    </a:lnTo>
                    <a:lnTo>
                      <a:pt x="64574" y="30431"/>
                    </a:lnTo>
                    <a:lnTo>
                      <a:pt x="30431" y="64574"/>
                    </a:lnTo>
                    <a:lnTo>
                      <a:pt x="8040" y="107874"/>
                    </a:lnTo>
                    <a:lnTo>
                      <a:pt x="0" y="157733"/>
                    </a:lnTo>
                    <a:lnTo>
                      <a:pt x="8040" y="207593"/>
                    </a:lnTo>
                    <a:lnTo>
                      <a:pt x="30431" y="250893"/>
                    </a:lnTo>
                    <a:lnTo>
                      <a:pt x="64574" y="285036"/>
                    </a:lnTo>
                    <a:lnTo>
                      <a:pt x="107874" y="307427"/>
                    </a:lnTo>
                    <a:lnTo>
                      <a:pt x="157734" y="315467"/>
                    </a:lnTo>
                    <a:lnTo>
                      <a:pt x="2289810" y="315467"/>
                    </a:lnTo>
                    <a:lnTo>
                      <a:pt x="2339669" y="307427"/>
                    </a:lnTo>
                    <a:lnTo>
                      <a:pt x="2382969" y="285036"/>
                    </a:lnTo>
                    <a:lnTo>
                      <a:pt x="2417112" y="250893"/>
                    </a:lnTo>
                    <a:lnTo>
                      <a:pt x="2439503" y="207593"/>
                    </a:lnTo>
                    <a:lnTo>
                      <a:pt x="2447544" y="157733"/>
                    </a:lnTo>
                    <a:lnTo>
                      <a:pt x="2439503" y="107874"/>
                    </a:lnTo>
                    <a:lnTo>
                      <a:pt x="2417112" y="64574"/>
                    </a:lnTo>
                    <a:lnTo>
                      <a:pt x="2382969" y="30431"/>
                    </a:lnTo>
                    <a:lnTo>
                      <a:pt x="2339669" y="8040"/>
                    </a:lnTo>
                    <a:lnTo>
                      <a:pt x="2289810" y="0"/>
                    </a:lnTo>
                    <a:close/>
                  </a:path>
                </a:pathLst>
              </a:custGeom>
              <a:solidFill>
                <a:srgbClr val="ACB8C9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DBC9A231-2361-4959-84B0-DF97B5F29A22}"/>
                  </a:ext>
                </a:extLst>
              </p:cNvPr>
              <p:cNvSpPr/>
              <p:nvPr/>
            </p:nvSpPr>
            <p:spPr>
              <a:xfrm>
                <a:off x="3303271" y="1764054"/>
                <a:ext cx="2447925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2447925" h="315594">
                    <a:moveTo>
                      <a:pt x="0" y="157733"/>
                    </a:moveTo>
                    <a:lnTo>
                      <a:pt x="8040" y="107874"/>
                    </a:lnTo>
                    <a:lnTo>
                      <a:pt x="30431" y="64574"/>
                    </a:lnTo>
                    <a:lnTo>
                      <a:pt x="64574" y="30431"/>
                    </a:lnTo>
                    <a:lnTo>
                      <a:pt x="107874" y="8040"/>
                    </a:lnTo>
                    <a:lnTo>
                      <a:pt x="157734" y="0"/>
                    </a:lnTo>
                    <a:lnTo>
                      <a:pt x="2289810" y="0"/>
                    </a:lnTo>
                    <a:lnTo>
                      <a:pt x="2339669" y="8040"/>
                    </a:lnTo>
                    <a:lnTo>
                      <a:pt x="2382969" y="30431"/>
                    </a:lnTo>
                    <a:lnTo>
                      <a:pt x="2417112" y="64574"/>
                    </a:lnTo>
                    <a:lnTo>
                      <a:pt x="2439503" y="107874"/>
                    </a:lnTo>
                    <a:lnTo>
                      <a:pt x="2447544" y="157733"/>
                    </a:lnTo>
                    <a:lnTo>
                      <a:pt x="2439503" y="207593"/>
                    </a:lnTo>
                    <a:lnTo>
                      <a:pt x="2417112" y="250893"/>
                    </a:lnTo>
                    <a:lnTo>
                      <a:pt x="2382969" y="285036"/>
                    </a:lnTo>
                    <a:lnTo>
                      <a:pt x="2339669" y="307427"/>
                    </a:lnTo>
                    <a:lnTo>
                      <a:pt x="2289810" y="315467"/>
                    </a:lnTo>
                    <a:lnTo>
                      <a:pt x="157734" y="315467"/>
                    </a:lnTo>
                    <a:lnTo>
                      <a:pt x="107874" y="307427"/>
                    </a:lnTo>
                    <a:lnTo>
                      <a:pt x="64574" y="285036"/>
                    </a:lnTo>
                    <a:lnTo>
                      <a:pt x="30431" y="250893"/>
                    </a:lnTo>
                    <a:lnTo>
                      <a:pt x="8040" y="207593"/>
                    </a:lnTo>
                    <a:lnTo>
                      <a:pt x="0" y="157733"/>
                    </a:lnTo>
                    <a:close/>
                  </a:path>
                </a:pathLst>
              </a:custGeom>
              <a:ln w="12699">
                <a:solidFill>
                  <a:srgbClr val="1F386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62077C71-DB5C-1C71-E241-BF3A766D59B6}"/>
                </a:ext>
              </a:extLst>
            </p:cNvPr>
            <p:cNvSpPr txBox="1"/>
            <p:nvPr/>
          </p:nvSpPr>
          <p:spPr>
            <a:xfrm>
              <a:off x="6315202" y="1835429"/>
              <a:ext cx="1876425" cy="1827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100" b="1" dirty="0">
                  <a:solidFill>
                    <a:schemeClr val="accent2"/>
                  </a:solidFill>
                  <a:latin typeface="Noto Sans CJK HK"/>
                  <a:cs typeface="Noto Sans CJK HK"/>
                </a:rPr>
                <a:t>Surface</a:t>
              </a:r>
              <a:r>
                <a:rPr sz="1100" b="1" spc="-40" dirty="0">
                  <a:solidFill>
                    <a:schemeClr val="accent2"/>
                  </a:solidFill>
                  <a:latin typeface="Noto Sans CJK HK"/>
                  <a:cs typeface="Noto Sans CJK HK"/>
                </a:rPr>
                <a:t> </a:t>
              </a:r>
              <a:r>
                <a:rPr sz="1100" b="1" spc="-10" dirty="0">
                  <a:solidFill>
                    <a:schemeClr val="accent2"/>
                  </a:solidFill>
                  <a:latin typeface="Noto Sans CJK HK"/>
                  <a:cs typeface="Noto Sans CJK HK"/>
                </a:rPr>
                <a:t>Anomaly</a:t>
              </a:r>
              <a:r>
                <a:rPr sz="1100" b="1" spc="-25" dirty="0">
                  <a:solidFill>
                    <a:schemeClr val="accent2"/>
                  </a:solidFill>
                  <a:latin typeface="Noto Sans CJK HK"/>
                  <a:cs typeface="Noto Sans CJK HK"/>
                </a:rPr>
                <a:t> </a:t>
              </a:r>
              <a:r>
                <a:rPr sz="1100" b="1" spc="-10" dirty="0">
                  <a:solidFill>
                    <a:schemeClr val="accent2"/>
                  </a:solidFill>
                  <a:latin typeface="Noto Sans CJK HK"/>
                  <a:cs typeface="Noto Sans CJK HK"/>
                </a:rPr>
                <a:t>Detection</a:t>
              </a:r>
              <a:endParaRPr sz="1100" dirty="0">
                <a:solidFill>
                  <a:schemeClr val="accent2"/>
                </a:solidFill>
                <a:latin typeface="Noto Sans CJK HK"/>
                <a:cs typeface="Noto Sans CJK HK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288BA565-B463-E699-DCDA-6639C433D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970" y="0"/>
            <a:ext cx="7772400" cy="674525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1436267-0138-FF3B-1D8F-7A1F2C8220DF}"/>
              </a:ext>
            </a:extLst>
          </p:cNvPr>
          <p:cNvSpPr txBox="1"/>
          <p:nvPr/>
        </p:nvSpPr>
        <p:spPr>
          <a:xfrm>
            <a:off x="1355803" y="2382844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Segmentation</a:t>
            </a:r>
            <a:endParaRPr kumimoji="1" lang="zh-CN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7F5A412-5AF7-8F77-D6E7-B1C3DEAD55F4}"/>
              </a:ext>
            </a:extLst>
          </p:cNvPr>
          <p:cNvSpPr txBox="1"/>
          <p:nvPr/>
        </p:nvSpPr>
        <p:spPr>
          <a:xfrm>
            <a:off x="1056133" y="3614738"/>
            <a:ext cx="115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Fractal 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35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D2C26-CA05-26BF-B828-9E8A341F3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6E32133-B61B-6947-6C81-B1EAE0D2F27E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• Learning joint representation of outliers and anomaly-free reconstruction images</a:t>
            </a:r>
          </a:p>
          <a:p>
            <a:r>
              <a:rPr kumimoji="1" lang="en-US" altLang="zh-CN" dirty="0"/>
              <a:t>• Learning is possible using simple and general anomaly simulation.</a:t>
            </a:r>
            <a:endParaRPr kumimoji="1" lang="zh-CN" altLang="en-US" dirty="0"/>
          </a:p>
          <a:p>
            <a:pPr marL="0" indent="0">
              <a:buFont typeface="Tw Cen MT" panose="020B0602020104020603" pitchFamily="34" charset="0"/>
              <a:buNone/>
            </a:pPr>
            <a:endParaRPr lang="en-US" altLang="zh-CN" dirty="0">
              <a:solidFill>
                <a:srgbClr val="0D0D0D"/>
              </a:solidFill>
              <a:latin typeface="Söhne"/>
            </a:endParaRPr>
          </a:p>
          <a:p>
            <a:pPr marL="0" indent="0">
              <a:buFont typeface="Tw Cen MT" panose="020B0602020104020603" pitchFamily="34" charset="0"/>
              <a:buNone/>
            </a:pP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969F4D-F8E1-A173-787A-F6BDAF1BB6B2}"/>
              </a:ext>
            </a:extLst>
          </p:cNvPr>
          <p:cNvSpPr txBox="1"/>
          <p:nvPr/>
        </p:nvSpPr>
        <p:spPr>
          <a:xfrm>
            <a:off x="368135" y="5735782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3D26B3CB-ACBD-5FA2-B491-5F6352F8E5B7}"/>
              </a:ext>
            </a:extLst>
          </p:cNvPr>
          <p:cNvSpPr/>
          <p:nvPr/>
        </p:nvSpPr>
        <p:spPr>
          <a:xfrm>
            <a:off x="2172208" y="3628511"/>
            <a:ext cx="6324600" cy="2541905"/>
          </a:xfrm>
          <a:custGeom>
            <a:avLst/>
            <a:gdLst/>
            <a:ahLst/>
            <a:cxnLst/>
            <a:rect l="l" t="t" r="r" b="b"/>
            <a:pathLst>
              <a:path w="6324600" h="2541904">
                <a:moveTo>
                  <a:pt x="878459" y="2512326"/>
                </a:moveTo>
                <a:lnTo>
                  <a:pt x="57150" y="2512326"/>
                </a:lnTo>
                <a:lnTo>
                  <a:pt x="57150" y="1651381"/>
                </a:lnTo>
                <a:lnTo>
                  <a:pt x="85725" y="1651381"/>
                </a:lnTo>
                <a:lnTo>
                  <a:pt x="78549" y="1637030"/>
                </a:lnTo>
                <a:lnTo>
                  <a:pt x="42926" y="1565656"/>
                </a:lnTo>
                <a:lnTo>
                  <a:pt x="0" y="1651381"/>
                </a:lnTo>
                <a:lnTo>
                  <a:pt x="28575" y="1651381"/>
                </a:lnTo>
                <a:lnTo>
                  <a:pt x="28575" y="2540889"/>
                </a:lnTo>
                <a:lnTo>
                  <a:pt x="878459" y="2540889"/>
                </a:lnTo>
                <a:lnTo>
                  <a:pt x="878459" y="2526665"/>
                </a:lnTo>
                <a:lnTo>
                  <a:pt x="878459" y="2512326"/>
                </a:lnTo>
                <a:close/>
              </a:path>
              <a:path w="6324600" h="2541904">
                <a:moveTo>
                  <a:pt x="3903345" y="157099"/>
                </a:moveTo>
                <a:lnTo>
                  <a:pt x="3874770" y="157099"/>
                </a:lnTo>
                <a:lnTo>
                  <a:pt x="3874770" y="28575"/>
                </a:lnTo>
                <a:lnTo>
                  <a:pt x="3874770" y="14224"/>
                </a:lnTo>
                <a:lnTo>
                  <a:pt x="3874770" y="0"/>
                </a:lnTo>
                <a:lnTo>
                  <a:pt x="28575" y="0"/>
                </a:lnTo>
                <a:lnTo>
                  <a:pt x="28575" y="431419"/>
                </a:lnTo>
                <a:lnTo>
                  <a:pt x="57150" y="431419"/>
                </a:lnTo>
                <a:lnTo>
                  <a:pt x="57150" y="28575"/>
                </a:lnTo>
                <a:lnTo>
                  <a:pt x="3846195" y="28575"/>
                </a:lnTo>
                <a:lnTo>
                  <a:pt x="3846195" y="157099"/>
                </a:lnTo>
                <a:lnTo>
                  <a:pt x="3817620" y="157099"/>
                </a:lnTo>
                <a:lnTo>
                  <a:pt x="3860419" y="242824"/>
                </a:lnTo>
                <a:lnTo>
                  <a:pt x="3896156" y="171450"/>
                </a:lnTo>
                <a:lnTo>
                  <a:pt x="3903345" y="157099"/>
                </a:lnTo>
                <a:close/>
              </a:path>
              <a:path w="6324600" h="2541904">
                <a:moveTo>
                  <a:pt x="6324600" y="2000377"/>
                </a:moveTo>
                <a:lnTo>
                  <a:pt x="6317475" y="1986153"/>
                </a:lnTo>
                <a:lnTo>
                  <a:pt x="6281674" y="1914652"/>
                </a:lnTo>
                <a:lnTo>
                  <a:pt x="6238875" y="2000377"/>
                </a:lnTo>
                <a:lnTo>
                  <a:pt x="6267450" y="2000377"/>
                </a:lnTo>
                <a:lnTo>
                  <a:pt x="6267450" y="2513330"/>
                </a:lnTo>
                <a:lnTo>
                  <a:pt x="3506978" y="2513330"/>
                </a:lnTo>
                <a:lnTo>
                  <a:pt x="3506978" y="2541905"/>
                </a:lnTo>
                <a:lnTo>
                  <a:pt x="6296025" y="2541905"/>
                </a:lnTo>
                <a:lnTo>
                  <a:pt x="6296025" y="2527554"/>
                </a:lnTo>
                <a:lnTo>
                  <a:pt x="6296025" y="2513330"/>
                </a:lnTo>
                <a:lnTo>
                  <a:pt x="6296025" y="2000377"/>
                </a:lnTo>
                <a:lnTo>
                  <a:pt x="6324600" y="200037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A3CD4C13-D3D2-F11A-25A4-B1DCE456C42B}"/>
              </a:ext>
            </a:extLst>
          </p:cNvPr>
          <p:cNvSpPr txBox="1"/>
          <p:nvPr/>
        </p:nvSpPr>
        <p:spPr>
          <a:xfrm>
            <a:off x="3157473" y="3365367"/>
            <a:ext cx="21259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FF0000"/>
                </a:solidFill>
                <a:latin typeface="Noto Sans CJK HK"/>
                <a:cs typeface="Noto Sans CJK HK"/>
              </a:rPr>
              <a:t>Reconstructive</a:t>
            </a:r>
            <a:r>
              <a:rPr sz="1200" b="1" spc="8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FF0000"/>
                </a:solidFill>
                <a:latin typeface="Noto Sans CJK HK"/>
                <a:cs typeface="Noto Sans CJK HK"/>
              </a:rPr>
              <a:t>sub-</a:t>
            </a:r>
            <a:r>
              <a:rPr sz="12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network</a:t>
            </a:r>
            <a:endParaRPr sz="1200" dirty="0">
              <a:solidFill>
                <a:srgbClr val="FF0000"/>
              </a:solidFill>
              <a:latin typeface="Noto Sans CJK HK"/>
              <a:cs typeface="Noto Sans CJK HK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056FAC5D-0F4B-6B09-DC85-49C01C1F2ABA}"/>
              </a:ext>
            </a:extLst>
          </p:cNvPr>
          <p:cNvSpPr txBox="1"/>
          <p:nvPr/>
        </p:nvSpPr>
        <p:spPr>
          <a:xfrm>
            <a:off x="5793485" y="3724650"/>
            <a:ext cx="2626360" cy="347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8960">
              <a:lnSpc>
                <a:spcPts val="139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0000"/>
                </a:solidFill>
                <a:latin typeface="Noto Sans CJK HK"/>
                <a:cs typeface="Noto Sans CJK HK"/>
              </a:rPr>
              <a:t>Discriminative</a:t>
            </a:r>
            <a:r>
              <a:rPr sz="1200" b="1" spc="6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FF0000"/>
                </a:solidFill>
                <a:latin typeface="Noto Sans CJK HK"/>
                <a:cs typeface="Noto Sans CJK HK"/>
              </a:rPr>
              <a:t>sub-</a:t>
            </a:r>
            <a:r>
              <a:rPr sz="12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network</a:t>
            </a:r>
            <a:endParaRPr sz="1200" dirty="0">
              <a:solidFill>
                <a:srgbClr val="FF0000"/>
              </a:solidFill>
              <a:latin typeface="Noto Sans CJK HK"/>
              <a:cs typeface="Noto Sans CJK HK"/>
            </a:endParaRPr>
          </a:p>
          <a:p>
            <a:pPr marL="12700">
              <a:lnSpc>
                <a:spcPts val="1150"/>
              </a:lnSpc>
            </a:pPr>
            <a:r>
              <a:rPr sz="1000" b="1" spc="-10" dirty="0">
                <a:latin typeface="Noto Sans CJK HK"/>
                <a:cs typeface="Noto Sans CJK HK"/>
              </a:rPr>
              <a:t>concat</a:t>
            </a:r>
            <a:endParaRPr sz="1000" dirty="0">
              <a:latin typeface="Noto Sans CJK HK"/>
              <a:cs typeface="Noto Sans CJK HK"/>
            </a:endParaRPr>
          </a:p>
        </p:txBody>
      </p:sp>
      <p:pic>
        <p:nvPicPr>
          <p:cNvPr id="9" name="object 17">
            <a:extLst>
              <a:ext uri="{FF2B5EF4-FFF2-40B4-BE49-F238E27FC236}">
                <a16:creationId xmlns:a16="http://schemas.microsoft.com/office/drawing/2014/main" id="{88B787CB-A3A6-6CE5-4EA1-8EF2B1BD63D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9688" y="4540372"/>
            <a:ext cx="85725" cy="173862"/>
          </a:xfrm>
          <a:prstGeom prst="rect">
            <a:avLst/>
          </a:prstGeom>
        </p:spPr>
      </p:pic>
      <p:grpSp>
        <p:nvGrpSpPr>
          <p:cNvPr id="10" name="object 20">
            <a:extLst>
              <a:ext uri="{FF2B5EF4-FFF2-40B4-BE49-F238E27FC236}">
                <a16:creationId xmlns:a16="http://schemas.microsoft.com/office/drawing/2014/main" id="{8116F6C4-BCF6-503A-F1AA-B282FBAB0B7F}"/>
              </a:ext>
            </a:extLst>
          </p:cNvPr>
          <p:cNvGrpSpPr/>
          <p:nvPr/>
        </p:nvGrpSpPr>
        <p:grpSpPr>
          <a:xfrm>
            <a:off x="3030474" y="4147179"/>
            <a:ext cx="4616577" cy="922274"/>
            <a:chOff x="3030474" y="3434333"/>
            <a:chExt cx="4616577" cy="922274"/>
          </a:xfrm>
        </p:grpSpPr>
        <p:sp>
          <p:nvSpPr>
            <p:cNvPr id="11" name="object 21">
              <a:extLst>
                <a:ext uri="{FF2B5EF4-FFF2-40B4-BE49-F238E27FC236}">
                  <a16:creationId xmlns:a16="http://schemas.microsoft.com/office/drawing/2014/main" id="{D6A4CD76-8F94-1751-CCCF-54A0EF6CDD52}"/>
                </a:ext>
              </a:extLst>
            </p:cNvPr>
            <p:cNvSpPr/>
            <p:nvPr/>
          </p:nvSpPr>
          <p:spPr>
            <a:xfrm>
              <a:off x="3030474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70104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70104" y="792480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2">
              <a:extLst>
                <a:ext uri="{FF2B5EF4-FFF2-40B4-BE49-F238E27FC236}">
                  <a16:creationId xmlns:a16="http://schemas.microsoft.com/office/drawing/2014/main" id="{FBAF4EC4-D82E-8A56-9E50-76775894374F}"/>
                </a:ext>
              </a:extLst>
            </p:cNvPr>
            <p:cNvSpPr/>
            <p:nvPr/>
          </p:nvSpPr>
          <p:spPr>
            <a:xfrm>
              <a:off x="3030474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0" y="792480"/>
                  </a:moveTo>
                  <a:lnTo>
                    <a:pt x="70104" y="792480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3">
              <a:extLst>
                <a:ext uri="{FF2B5EF4-FFF2-40B4-BE49-F238E27FC236}">
                  <a16:creationId xmlns:a16="http://schemas.microsoft.com/office/drawing/2014/main" id="{7277B5E2-7700-83D5-EF03-D7FD86751CB5}"/>
                </a:ext>
              </a:extLst>
            </p:cNvPr>
            <p:cNvSpPr/>
            <p:nvPr/>
          </p:nvSpPr>
          <p:spPr>
            <a:xfrm>
              <a:off x="315391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70104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70104" y="684276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4">
              <a:extLst>
                <a:ext uri="{FF2B5EF4-FFF2-40B4-BE49-F238E27FC236}">
                  <a16:creationId xmlns:a16="http://schemas.microsoft.com/office/drawing/2014/main" id="{DFF06FD1-6F67-747E-D0AC-DB926A75CE1A}"/>
                </a:ext>
              </a:extLst>
            </p:cNvPr>
            <p:cNvSpPr/>
            <p:nvPr/>
          </p:nvSpPr>
          <p:spPr>
            <a:xfrm>
              <a:off x="315391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0" y="684276"/>
                  </a:moveTo>
                  <a:lnTo>
                    <a:pt x="70104" y="684276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36EE439F-8C23-B22F-80EF-474B3F046C41}"/>
                </a:ext>
              </a:extLst>
            </p:cNvPr>
            <p:cNvSpPr/>
            <p:nvPr/>
          </p:nvSpPr>
          <p:spPr>
            <a:xfrm>
              <a:off x="3277361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70103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70103" y="57607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6">
              <a:extLst>
                <a:ext uri="{FF2B5EF4-FFF2-40B4-BE49-F238E27FC236}">
                  <a16:creationId xmlns:a16="http://schemas.microsoft.com/office/drawing/2014/main" id="{C8A5443A-833F-73DE-13C2-A4AB43FA00DE}"/>
                </a:ext>
              </a:extLst>
            </p:cNvPr>
            <p:cNvSpPr/>
            <p:nvPr/>
          </p:nvSpPr>
          <p:spPr>
            <a:xfrm>
              <a:off x="3277361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0" y="576071"/>
                  </a:moveTo>
                  <a:lnTo>
                    <a:pt x="70103" y="57607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7">
              <a:extLst>
                <a:ext uri="{FF2B5EF4-FFF2-40B4-BE49-F238E27FC236}">
                  <a16:creationId xmlns:a16="http://schemas.microsoft.com/office/drawing/2014/main" id="{53D9FDE5-4F34-9870-929C-9F9BF7668329}"/>
                </a:ext>
              </a:extLst>
            </p:cNvPr>
            <p:cNvSpPr/>
            <p:nvPr/>
          </p:nvSpPr>
          <p:spPr>
            <a:xfrm>
              <a:off x="3402330" y="3679697"/>
              <a:ext cx="68580" cy="467995"/>
            </a:xfrm>
            <a:custGeom>
              <a:avLst/>
              <a:gdLst/>
              <a:ahLst/>
              <a:cxnLst/>
              <a:rect l="l" t="t" r="r" b="b"/>
              <a:pathLst>
                <a:path w="68579" h="467995">
                  <a:moveTo>
                    <a:pt x="68579" y="0"/>
                  </a:moveTo>
                  <a:lnTo>
                    <a:pt x="0" y="0"/>
                  </a:lnTo>
                  <a:lnTo>
                    <a:pt x="0" y="467868"/>
                  </a:lnTo>
                  <a:lnTo>
                    <a:pt x="68579" y="467868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8">
              <a:extLst>
                <a:ext uri="{FF2B5EF4-FFF2-40B4-BE49-F238E27FC236}">
                  <a16:creationId xmlns:a16="http://schemas.microsoft.com/office/drawing/2014/main" id="{D6C560C7-C45E-16E1-F3E1-60FC4417E9F7}"/>
                </a:ext>
              </a:extLst>
            </p:cNvPr>
            <p:cNvSpPr/>
            <p:nvPr/>
          </p:nvSpPr>
          <p:spPr>
            <a:xfrm>
              <a:off x="3402330" y="3679697"/>
              <a:ext cx="68580" cy="467995"/>
            </a:xfrm>
            <a:custGeom>
              <a:avLst/>
              <a:gdLst/>
              <a:ahLst/>
              <a:cxnLst/>
              <a:rect l="l" t="t" r="r" b="b"/>
              <a:pathLst>
                <a:path w="68579" h="467995">
                  <a:moveTo>
                    <a:pt x="0" y="467868"/>
                  </a:moveTo>
                  <a:lnTo>
                    <a:pt x="68579" y="467868"/>
                  </a:lnTo>
                  <a:lnTo>
                    <a:pt x="68579" y="0"/>
                  </a:lnTo>
                  <a:lnTo>
                    <a:pt x="0" y="0"/>
                  </a:lnTo>
                  <a:lnTo>
                    <a:pt x="0" y="467868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9">
              <a:extLst>
                <a:ext uri="{FF2B5EF4-FFF2-40B4-BE49-F238E27FC236}">
                  <a16:creationId xmlns:a16="http://schemas.microsoft.com/office/drawing/2014/main" id="{3E8C29AE-291E-1AD0-A4FE-076F588498DF}"/>
                </a:ext>
              </a:extLst>
            </p:cNvPr>
            <p:cNvSpPr/>
            <p:nvPr/>
          </p:nvSpPr>
          <p:spPr>
            <a:xfrm>
              <a:off x="3525774" y="3787901"/>
              <a:ext cx="68580" cy="253365"/>
            </a:xfrm>
            <a:custGeom>
              <a:avLst/>
              <a:gdLst/>
              <a:ahLst/>
              <a:cxnLst/>
              <a:rect l="l" t="t" r="r" b="b"/>
              <a:pathLst>
                <a:path w="68579" h="253364">
                  <a:moveTo>
                    <a:pt x="68579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68579" y="252984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30">
              <a:extLst>
                <a:ext uri="{FF2B5EF4-FFF2-40B4-BE49-F238E27FC236}">
                  <a16:creationId xmlns:a16="http://schemas.microsoft.com/office/drawing/2014/main" id="{658957F2-2BF1-C8AA-EFB0-02B87B502F15}"/>
                </a:ext>
              </a:extLst>
            </p:cNvPr>
            <p:cNvSpPr/>
            <p:nvPr/>
          </p:nvSpPr>
          <p:spPr>
            <a:xfrm>
              <a:off x="3525774" y="3787901"/>
              <a:ext cx="68580" cy="253365"/>
            </a:xfrm>
            <a:custGeom>
              <a:avLst/>
              <a:gdLst/>
              <a:ahLst/>
              <a:cxnLst/>
              <a:rect l="l" t="t" r="r" b="b"/>
              <a:pathLst>
                <a:path w="68579" h="253364">
                  <a:moveTo>
                    <a:pt x="0" y="252984"/>
                  </a:moveTo>
                  <a:lnTo>
                    <a:pt x="68579" y="252984"/>
                  </a:lnTo>
                  <a:lnTo>
                    <a:pt x="68579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31">
              <a:extLst>
                <a:ext uri="{FF2B5EF4-FFF2-40B4-BE49-F238E27FC236}">
                  <a16:creationId xmlns:a16="http://schemas.microsoft.com/office/drawing/2014/main" id="{80BC2BAD-2E2A-6DDC-F65A-51A42DF56AF9}"/>
                </a:ext>
              </a:extLst>
            </p:cNvPr>
            <p:cNvSpPr/>
            <p:nvPr/>
          </p:nvSpPr>
          <p:spPr>
            <a:xfrm>
              <a:off x="4168902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70103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70103" y="792480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32">
              <a:extLst>
                <a:ext uri="{FF2B5EF4-FFF2-40B4-BE49-F238E27FC236}">
                  <a16:creationId xmlns:a16="http://schemas.microsoft.com/office/drawing/2014/main" id="{DC0B7DDB-DB8D-1013-7043-20D22040D403}"/>
                </a:ext>
              </a:extLst>
            </p:cNvPr>
            <p:cNvSpPr/>
            <p:nvPr/>
          </p:nvSpPr>
          <p:spPr>
            <a:xfrm>
              <a:off x="4168902" y="3518153"/>
              <a:ext cx="70485" cy="792480"/>
            </a:xfrm>
            <a:custGeom>
              <a:avLst/>
              <a:gdLst/>
              <a:ahLst/>
              <a:cxnLst/>
              <a:rect l="l" t="t" r="r" b="b"/>
              <a:pathLst>
                <a:path w="70485" h="792479">
                  <a:moveTo>
                    <a:pt x="0" y="792480"/>
                  </a:moveTo>
                  <a:lnTo>
                    <a:pt x="70103" y="792480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33">
              <a:extLst>
                <a:ext uri="{FF2B5EF4-FFF2-40B4-BE49-F238E27FC236}">
                  <a16:creationId xmlns:a16="http://schemas.microsoft.com/office/drawing/2014/main" id="{D07A2C24-A0A4-185A-3163-C59C9878709D}"/>
                </a:ext>
              </a:extLst>
            </p:cNvPr>
            <p:cNvSpPr/>
            <p:nvPr/>
          </p:nvSpPr>
          <p:spPr>
            <a:xfrm>
              <a:off x="404545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70103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70103" y="684276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34">
              <a:extLst>
                <a:ext uri="{FF2B5EF4-FFF2-40B4-BE49-F238E27FC236}">
                  <a16:creationId xmlns:a16="http://schemas.microsoft.com/office/drawing/2014/main" id="{A2A5FC0B-6E76-A929-87C8-3A7F0283BFB6}"/>
                </a:ext>
              </a:extLst>
            </p:cNvPr>
            <p:cNvSpPr/>
            <p:nvPr/>
          </p:nvSpPr>
          <p:spPr>
            <a:xfrm>
              <a:off x="4045458" y="3571493"/>
              <a:ext cx="70485" cy="684530"/>
            </a:xfrm>
            <a:custGeom>
              <a:avLst/>
              <a:gdLst/>
              <a:ahLst/>
              <a:cxnLst/>
              <a:rect l="l" t="t" r="r" b="b"/>
              <a:pathLst>
                <a:path w="70485" h="684529">
                  <a:moveTo>
                    <a:pt x="0" y="684276"/>
                  </a:moveTo>
                  <a:lnTo>
                    <a:pt x="70103" y="684276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35">
              <a:extLst>
                <a:ext uri="{FF2B5EF4-FFF2-40B4-BE49-F238E27FC236}">
                  <a16:creationId xmlns:a16="http://schemas.microsoft.com/office/drawing/2014/main" id="{CCB9A2B8-4567-DF6D-948F-2CB6DB3B0F59}"/>
                </a:ext>
              </a:extLst>
            </p:cNvPr>
            <p:cNvSpPr/>
            <p:nvPr/>
          </p:nvSpPr>
          <p:spPr>
            <a:xfrm>
              <a:off x="3922014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70103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70103" y="57607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6">
              <a:extLst>
                <a:ext uri="{FF2B5EF4-FFF2-40B4-BE49-F238E27FC236}">
                  <a16:creationId xmlns:a16="http://schemas.microsoft.com/office/drawing/2014/main" id="{491F2B9D-0967-4114-20FF-10C0AB76D1C6}"/>
                </a:ext>
              </a:extLst>
            </p:cNvPr>
            <p:cNvSpPr/>
            <p:nvPr/>
          </p:nvSpPr>
          <p:spPr>
            <a:xfrm>
              <a:off x="3922014" y="3626357"/>
              <a:ext cx="70485" cy="576580"/>
            </a:xfrm>
            <a:custGeom>
              <a:avLst/>
              <a:gdLst/>
              <a:ahLst/>
              <a:cxnLst/>
              <a:rect l="l" t="t" r="r" b="b"/>
              <a:pathLst>
                <a:path w="70485" h="576579">
                  <a:moveTo>
                    <a:pt x="0" y="576071"/>
                  </a:moveTo>
                  <a:lnTo>
                    <a:pt x="70103" y="57607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7">
              <a:extLst>
                <a:ext uri="{FF2B5EF4-FFF2-40B4-BE49-F238E27FC236}">
                  <a16:creationId xmlns:a16="http://schemas.microsoft.com/office/drawing/2014/main" id="{9C647DED-CAB0-1BB8-AC02-8498E3A52418}"/>
                </a:ext>
              </a:extLst>
            </p:cNvPr>
            <p:cNvSpPr/>
            <p:nvPr/>
          </p:nvSpPr>
          <p:spPr>
            <a:xfrm>
              <a:off x="3798570" y="3679697"/>
              <a:ext cx="70485" cy="467995"/>
            </a:xfrm>
            <a:custGeom>
              <a:avLst/>
              <a:gdLst/>
              <a:ahLst/>
              <a:cxnLst/>
              <a:rect l="l" t="t" r="r" b="b"/>
              <a:pathLst>
                <a:path w="70485" h="467995">
                  <a:moveTo>
                    <a:pt x="70103" y="0"/>
                  </a:moveTo>
                  <a:lnTo>
                    <a:pt x="0" y="0"/>
                  </a:lnTo>
                  <a:lnTo>
                    <a:pt x="0" y="467868"/>
                  </a:lnTo>
                  <a:lnTo>
                    <a:pt x="70103" y="467868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8">
              <a:extLst>
                <a:ext uri="{FF2B5EF4-FFF2-40B4-BE49-F238E27FC236}">
                  <a16:creationId xmlns:a16="http://schemas.microsoft.com/office/drawing/2014/main" id="{1AF5451E-F9DE-015B-2D12-707094DA30FB}"/>
                </a:ext>
              </a:extLst>
            </p:cNvPr>
            <p:cNvSpPr/>
            <p:nvPr/>
          </p:nvSpPr>
          <p:spPr>
            <a:xfrm>
              <a:off x="3798570" y="3679697"/>
              <a:ext cx="70485" cy="467995"/>
            </a:xfrm>
            <a:custGeom>
              <a:avLst/>
              <a:gdLst/>
              <a:ahLst/>
              <a:cxnLst/>
              <a:rect l="l" t="t" r="r" b="b"/>
              <a:pathLst>
                <a:path w="70485" h="467995">
                  <a:moveTo>
                    <a:pt x="0" y="467868"/>
                  </a:moveTo>
                  <a:lnTo>
                    <a:pt x="70103" y="467868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467868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9">
              <a:extLst>
                <a:ext uri="{FF2B5EF4-FFF2-40B4-BE49-F238E27FC236}">
                  <a16:creationId xmlns:a16="http://schemas.microsoft.com/office/drawing/2014/main" id="{D36474CC-C9A0-0B76-0069-2BD17B696622}"/>
                </a:ext>
              </a:extLst>
            </p:cNvPr>
            <p:cNvSpPr/>
            <p:nvPr/>
          </p:nvSpPr>
          <p:spPr>
            <a:xfrm>
              <a:off x="3675126" y="3787901"/>
              <a:ext cx="70485" cy="253365"/>
            </a:xfrm>
            <a:custGeom>
              <a:avLst/>
              <a:gdLst/>
              <a:ahLst/>
              <a:cxnLst/>
              <a:rect l="l" t="t" r="r" b="b"/>
              <a:pathLst>
                <a:path w="70485" h="253364">
                  <a:moveTo>
                    <a:pt x="70103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70103" y="25298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40">
              <a:extLst>
                <a:ext uri="{FF2B5EF4-FFF2-40B4-BE49-F238E27FC236}">
                  <a16:creationId xmlns:a16="http://schemas.microsoft.com/office/drawing/2014/main" id="{83BDB1BF-CF55-3AAF-6F6C-93021A3F699F}"/>
                </a:ext>
              </a:extLst>
            </p:cNvPr>
            <p:cNvSpPr/>
            <p:nvPr/>
          </p:nvSpPr>
          <p:spPr>
            <a:xfrm>
              <a:off x="3675126" y="3787901"/>
              <a:ext cx="70485" cy="253365"/>
            </a:xfrm>
            <a:custGeom>
              <a:avLst/>
              <a:gdLst/>
              <a:ahLst/>
              <a:cxnLst/>
              <a:rect l="l" t="t" r="r" b="b"/>
              <a:pathLst>
                <a:path w="70485" h="253364">
                  <a:moveTo>
                    <a:pt x="0" y="252984"/>
                  </a:moveTo>
                  <a:lnTo>
                    <a:pt x="70103" y="25298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41">
              <a:extLst>
                <a:ext uri="{FF2B5EF4-FFF2-40B4-BE49-F238E27FC236}">
                  <a16:creationId xmlns:a16="http://schemas.microsoft.com/office/drawing/2014/main" id="{C7B8E26E-4727-E2FF-90B5-E13D4F73A3F3}"/>
                </a:ext>
              </a:extLst>
            </p:cNvPr>
            <p:cNvSpPr/>
            <p:nvPr/>
          </p:nvSpPr>
          <p:spPr>
            <a:xfrm>
              <a:off x="6552438" y="3434333"/>
              <a:ext cx="981075" cy="222885"/>
            </a:xfrm>
            <a:custGeom>
              <a:avLst/>
              <a:gdLst/>
              <a:ahLst/>
              <a:cxnLst/>
              <a:rect l="l" t="t" r="r" b="b"/>
              <a:pathLst>
                <a:path w="981075" h="222885">
                  <a:moveTo>
                    <a:pt x="733933" y="182880"/>
                  </a:moveTo>
                  <a:lnTo>
                    <a:pt x="716356" y="174498"/>
                  </a:lnTo>
                  <a:lnTo>
                    <a:pt x="656971" y="146177"/>
                  </a:lnTo>
                  <a:lnTo>
                    <a:pt x="657491" y="174739"/>
                  </a:lnTo>
                  <a:lnTo>
                    <a:pt x="245237" y="182499"/>
                  </a:lnTo>
                  <a:lnTo>
                    <a:pt x="245491" y="201549"/>
                  </a:lnTo>
                  <a:lnTo>
                    <a:pt x="657834" y="193789"/>
                  </a:lnTo>
                  <a:lnTo>
                    <a:pt x="658368" y="222377"/>
                  </a:lnTo>
                  <a:lnTo>
                    <a:pt x="733933" y="182880"/>
                  </a:lnTo>
                  <a:close/>
                </a:path>
                <a:path w="981075" h="222885">
                  <a:moveTo>
                    <a:pt x="851916" y="109728"/>
                  </a:moveTo>
                  <a:lnTo>
                    <a:pt x="832866" y="100203"/>
                  </a:lnTo>
                  <a:lnTo>
                    <a:pt x="775716" y="71628"/>
                  </a:lnTo>
                  <a:lnTo>
                    <a:pt x="775716" y="100203"/>
                  </a:lnTo>
                  <a:lnTo>
                    <a:pt x="128016" y="100203"/>
                  </a:lnTo>
                  <a:lnTo>
                    <a:pt x="128016" y="119253"/>
                  </a:lnTo>
                  <a:lnTo>
                    <a:pt x="775716" y="119253"/>
                  </a:lnTo>
                  <a:lnTo>
                    <a:pt x="775716" y="147828"/>
                  </a:lnTo>
                  <a:lnTo>
                    <a:pt x="832866" y="119253"/>
                  </a:lnTo>
                  <a:lnTo>
                    <a:pt x="851916" y="109728"/>
                  </a:lnTo>
                  <a:close/>
                </a:path>
                <a:path w="981075" h="222885">
                  <a:moveTo>
                    <a:pt x="980567" y="38100"/>
                  </a:moveTo>
                  <a:lnTo>
                    <a:pt x="961517" y="28575"/>
                  </a:lnTo>
                  <a:lnTo>
                    <a:pt x="904367" y="0"/>
                  </a:lnTo>
                  <a:lnTo>
                    <a:pt x="904367" y="28575"/>
                  </a:lnTo>
                  <a:lnTo>
                    <a:pt x="0" y="28575"/>
                  </a:lnTo>
                  <a:lnTo>
                    <a:pt x="0" y="47625"/>
                  </a:lnTo>
                  <a:lnTo>
                    <a:pt x="904367" y="47625"/>
                  </a:lnTo>
                  <a:lnTo>
                    <a:pt x="904367" y="76200"/>
                  </a:lnTo>
                  <a:lnTo>
                    <a:pt x="961517" y="47625"/>
                  </a:lnTo>
                  <a:lnTo>
                    <a:pt x="980567" y="3810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42">
              <a:extLst>
                <a:ext uri="{FF2B5EF4-FFF2-40B4-BE49-F238E27FC236}">
                  <a16:creationId xmlns:a16="http://schemas.microsoft.com/office/drawing/2014/main" id="{5128AA8F-743E-40B9-CFFF-446FD44E195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6232" y="3663314"/>
              <a:ext cx="211963" cy="76073"/>
            </a:xfrm>
            <a:prstGeom prst="rect">
              <a:avLst/>
            </a:prstGeom>
          </p:spPr>
        </p:pic>
        <p:sp>
          <p:nvSpPr>
            <p:cNvPr id="33" name="object 43">
              <a:extLst>
                <a:ext uri="{FF2B5EF4-FFF2-40B4-BE49-F238E27FC236}">
                  <a16:creationId xmlns:a16="http://schemas.microsoft.com/office/drawing/2014/main" id="{7017C452-95A6-11D5-9CF8-E72D68FBE699}"/>
                </a:ext>
              </a:extLst>
            </p:cNvPr>
            <p:cNvSpPr/>
            <p:nvPr/>
          </p:nvSpPr>
          <p:spPr>
            <a:xfrm>
              <a:off x="6438138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70104" y="0"/>
                  </a:moveTo>
                  <a:lnTo>
                    <a:pt x="0" y="0"/>
                  </a:lnTo>
                  <a:lnTo>
                    <a:pt x="0" y="867156"/>
                  </a:lnTo>
                  <a:lnTo>
                    <a:pt x="70104" y="867156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44">
              <a:extLst>
                <a:ext uri="{FF2B5EF4-FFF2-40B4-BE49-F238E27FC236}">
                  <a16:creationId xmlns:a16="http://schemas.microsoft.com/office/drawing/2014/main" id="{58CF46FC-F6F1-78C4-9000-57A8D102192C}"/>
                </a:ext>
              </a:extLst>
            </p:cNvPr>
            <p:cNvSpPr/>
            <p:nvPr/>
          </p:nvSpPr>
          <p:spPr>
            <a:xfrm>
              <a:off x="6438138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0" y="867156"/>
                  </a:moveTo>
                  <a:lnTo>
                    <a:pt x="70104" y="867156"/>
                  </a:lnTo>
                  <a:lnTo>
                    <a:pt x="70104" y="0"/>
                  </a:lnTo>
                  <a:lnTo>
                    <a:pt x="0" y="0"/>
                  </a:lnTo>
                  <a:lnTo>
                    <a:pt x="0" y="867156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45">
              <a:extLst>
                <a:ext uri="{FF2B5EF4-FFF2-40B4-BE49-F238E27FC236}">
                  <a16:creationId xmlns:a16="http://schemas.microsoft.com/office/drawing/2014/main" id="{AFE6FC25-A5F9-D538-6D58-6166CEBA9F11}"/>
                </a:ext>
              </a:extLst>
            </p:cNvPr>
            <p:cNvSpPr/>
            <p:nvPr/>
          </p:nvSpPr>
          <p:spPr>
            <a:xfrm>
              <a:off x="656158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70103" y="0"/>
                  </a:moveTo>
                  <a:lnTo>
                    <a:pt x="0" y="0"/>
                  </a:lnTo>
                  <a:lnTo>
                    <a:pt x="0" y="748283"/>
                  </a:lnTo>
                  <a:lnTo>
                    <a:pt x="70103" y="74828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46">
              <a:extLst>
                <a:ext uri="{FF2B5EF4-FFF2-40B4-BE49-F238E27FC236}">
                  <a16:creationId xmlns:a16="http://schemas.microsoft.com/office/drawing/2014/main" id="{D02DAC8B-34FC-701F-B59C-DDB619E341D2}"/>
                </a:ext>
              </a:extLst>
            </p:cNvPr>
            <p:cNvSpPr/>
            <p:nvPr/>
          </p:nvSpPr>
          <p:spPr>
            <a:xfrm>
              <a:off x="656158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0" y="748283"/>
                  </a:moveTo>
                  <a:lnTo>
                    <a:pt x="70103" y="748283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48283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47">
              <a:extLst>
                <a:ext uri="{FF2B5EF4-FFF2-40B4-BE49-F238E27FC236}">
                  <a16:creationId xmlns:a16="http://schemas.microsoft.com/office/drawing/2014/main" id="{E02C5816-D586-2180-FB54-8396524ABC7D}"/>
                </a:ext>
              </a:extLst>
            </p:cNvPr>
            <p:cNvSpPr/>
            <p:nvPr/>
          </p:nvSpPr>
          <p:spPr>
            <a:xfrm>
              <a:off x="6685026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70103" y="0"/>
                  </a:moveTo>
                  <a:lnTo>
                    <a:pt x="0" y="0"/>
                  </a:lnTo>
                  <a:lnTo>
                    <a:pt x="0" y="629411"/>
                  </a:lnTo>
                  <a:lnTo>
                    <a:pt x="70103" y="62941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48">
              <a:extLst>
                <a:ext uri="{FF2B5EF4-FFF2-40B4-BE49-F238E27FC236}">
                  <a16:creationId xmlns:a16="http://schemas.microsoft.com/office/drawing/2014/main" id="{3A13B8EC-02ED-322B-EF9D-22AFC0CA12AB}"/>
                </a:ext>
              </a:extLst>
            </p:cNvPr>
            <p:cNvSpPr/>
            <p:nvPr/>
          </p:nvSpPr>
          <p:spPr>
            <a:xfrm>
              <a:off x="6685026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0" y="629411"/>
                  </a:moveTo>
                  <a:lnTo>
                    <a:pt x="70103" y="62941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29411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9">
              <a:extLst>
                <a:ext uri="{FF2B5EF4-FFF2-40B4-BE49-F238E27FC236}">
                  <a16:creationId xmlns:a16="http://schemas.microsoft.com/office/drawing/2014/main" id="{4E25B996-0B45-11F4-6A98-E2C9B8C40071}"/>
                </a:ext>
              </a:extLst>
            </p:cNvPr>
            <p:cNvSpPr/>
            <p:nvPr/>
          </p:nvSpPr>
          <p:spPr>
            <a:xfrm>
              <a:off x="6808470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70103" y="0"/>
                  </a:moveTo>
                  <a:lnTo>
                    <a:pt x="0" y="0"/>
                  </a:lnTo>
                  <a:lnTo>
                    <a:pt x="0" y="512064"/>
                  </a:lnTo>
                  <a:lnTo>
                    <a:pt x="70103" y="51206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50">
              <a:extLst>
                <a:ext uri="{FF2B5EF4-FFF2-40B4-BE49-F238E27FC236}">
                  <a16:creationId xmlns:a16="http://schemas.microsoft.com/office/drawing/2014/main" id="{B24E149B-A15A-5754-D70E-81CC3879F4BD}"/>
                </a:ext>
              </a:extLst>
            </p:cNvPr>
            <p:cNvSpPr/>
            <p:nvPr/>
          </p:nvSpPr>
          <p:spPr>
            <a:xfrm>
              <a:off x="6808470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0" y="512064"/>
                  </a:moveTo>
                  <a:lnTo>
                    <a:pt x="70103" y="51206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1206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51">
              <a:extLst>
                <a:ext uri="{FF2B5EF4-FFF2-40B4-BE49-F238E27FC236}">
                  <a16:creationId xmlns:a16="http://schemas.microsoft.com/office/drawing/2014/main" id="{69FD89DA-9275-9C90-257C-024F04F3BFFF}"/>
                </a:ext>
              </a:extLst>
            </p:cNvPr>
            <p:cNvSpPr/>
            <p:nvPr/>
          </p:nvSpPr>
          <p:spPr>
            <a:xfrm>
              <a:off x="6931914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70103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70103" y="27584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52">
              <a:extLst>
                <a:ext uri="{FF2B5EF4-FFF2-40B4-BE49-F238E27FC236}">
                  <a16:creationId xmlns:a16="http://schemas.microsoft.com/office/drawing/2014/main" id="{892298A9-113D-53F6-0154-9F930547122E}"/>
                </a:ext>
              </a:extLst>
            </p:cNvPr>
            <p:cNvSpPr/>
            <p:nvPr/>
          </p:nvSpPr>
          <p:spPr>
            <a:xfrm>
              <a:off x="6931914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0" y="275844"/>
                  </a:moveTo>
                  <a:lnTo>
                    <a:pt x="70103" y="27584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53">
              <a:extLst>
                <a:ext uri="{FF2B5EF4-FFF2-40B4-BE49-F238E27FC236}">
                  <a16:creationId xmlns:a16="http://schemas.microsoft.com/office/drawing/2014/main" id="{AF0324EF-2DC5-0626-5B25-8B0A8B5714CA}"/>
                </a:ext>
              </a:extLst>
            </p:cNvPr>
            <p:cNvSpPr/>
            <p:nvPr/>
          </p:nvSpPr>
          <p:spPr>
            <a:xfrm>
              <a:off x="7576566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70103" y="0"/>
                  </a:moveTo>
                  <a:lnTo>
                    <a:pt x="0" y="0"/>
                  </a:lnTo>
                  <a:lnTo>
                    <a:pt x="0" y="867156"/>
                  </a:lnTo>
                  <a:lnTo>
                    <a:pt x="70103" y="867156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54">
              <a:extLst>
                <a:ext uri="{FF2B5EF4-FFF2-40B4-BE49-F238E27FC236}">
                  <a16:creationId xmlns:a16="http://schemas.microsoft.com/office/drawing/2014/main" id="{909478EC-0768-6E93-F3D2-4914A2E8B0D3}"/>
                </a:ext>
              </a:extLst>
            </p:cNvPr>
            <p:cNvSpPr/>
            <p:nvPr/>
          </p:nvSpPr>
          <p:spPr>
            <a:xfrm>
              <a:off x="7576566" y="3489197"/>
              <a:ext cx="70485" cy="867410"/>
            </a:xfrm>
            <a:custGeom>
              <a:avLst/>
              <a:gdLst/>
              <a:ahLst/>
              <a:cxnLst/>
              <a:rect l="l" t="t" r="r" b="b"/>
              <a:pathLst>
                <a:path w="70484" h="867410">
                  <a:moveTo>
                    <a:pt x="0" y="867156"/>
                  </a:moveTo>
                  <a:lnTo>
                    <a:pt x="70103" y="867156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867156"/>
                  </a:lnTo>
                  <a:close/>
                </a:path>
              </a:pathLst>
            </a:custGeom>
            <a:ln w="1904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55">
              <a:extLst>
                <a:ext uri="{FF2B5EF4-FFF2-40B4-BE49-F238E27FC236}">
                  <a16:creationId xmlns:a16="http://schemas.microsoft.com/office/drawing/2014/main" id="{97EA293A-0EDC-C133-5CAA-E4A55AC5F885}"/>
                </a:ext>
              </a:extLst>
            </p:cNvPr>
            <p:cNvSpPr/>
            <p:nvPr/>
          </p:nvSpPr>
          <p:spPr>
            <a:xfrm>
              <a:off x="745312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70103" y="0"/>
                  </a:moveTo>
                  <a:lnTo>
                    <a:pt x="0" y="0"/>
                  </a:lnTo>
                  <a:lnTo>
                    <a:pt x="0" y="748283"/>
                  </a:lnTo>
                  <a:lnTo>
                    <a:pt x="70103" y="74828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56">
              <a:extLst>
                <a:ext uri="{FF2B5EF4-FFF2-40B4-BE49-F238E27FC236}">
                  <a16:creationId xmlns:a16="http://schemas.microsoft.com/office/drawing/2014/main" id="{07B1D007-18AD-4ADB-11A7-8B4916353C95}"/>
                </a:ext>
              </a:extLst>
            </p:cNvPr>
            <p:cNvSpPr/>
            <p:nvPr/>
          </p:nvSpPr>
          <p:spPr>
            <a:xfrm>
              <a:off x="7453122" y="3548633"/>
              <a:ext cx="70485" cy="748665"/>
            </a:xfrm>
            <a:custGeom>
              <a:avLst/>
              <a:gdLst/>
              <a:ahLst/>
              <a:cxnLst/>
              <a:rect l="l" t="t" r="r" b="b"/>
              <a:pathLst>
                <a:path w="70484" h="748664">
                  <a:moveTo>
                    <a:pt x="0" y="748283"/>
                  </a:moveTo>
                  <a:lnTo>
                    <a:pt x="70103" y="748283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48283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57">
              <a:extLst>
                <a:ext uri="{FF2B5EF4-FFF2-40B4-BE49-F238E27FC236}">
                  <a16:creationId xmlns:a16="http://schemas.microsoft.com/office/drawing/2014/main" id="{AE0E91B4-D0B2-01AC-1095-715797618834}"/>
                </a:ext>
              </a:extLst>
            </p:cNvPr>
            <p:cNvSpPr/>
            <p:nvPr/>
          </p:nvSpPr>
          <p:spPr>
            <a:xfrm>
              <a:off x="7329678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70103" y="0"/>
                  </a:moveTo>
                  <a:lnTo>
                    <a:pt x="0" y="0"/>
                  </a:lnTo>
                  <a:lnTo>
                    <a:pt x="0" y="629411"/>
                  </a:lnTo>
                  <a:lnTo>
                    <a:pt x="70103" y="62941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58">
              <a:extLst>
                <a:ext uri="{FF2B5EF4-FFF2-40B4-BE49-F238E27FC236}">
                  <a16:creationId xmlns:a16="http://schemas.microsoft.com/office/drawing/2014/main" id="{74788BFD-3632-5F4F-63AC-0C4657BB6029}"/>
                </a:ext>
              </a:extLst>
            </p:cNvPr>
            <p:cNvSpPr/>
            <p:nvPr/>
          </p:nvSpPr>
          <p:spPr>
            <a:xfrm>
              <a:off x="7329678" y="3608069"/>
              <a:ext cx="70485" cy="629920"/>
            </a:xfrm>
            <a:custGeom>
              <a:avLst/>
              <a:gdLst/>
              <a:ahLst/>
              <a:cxnLst/>
              <a:rect l="l" t="t" r="r" b="b"/>
              <a:pathLst>
                <a:path w="70484" h="629920">
                  <a:moveTo>
                    <a:pt x="0" y="629411"/>
                  </a:moveTo>
                  <a:lnTo>
                    <a:pt x="70103" y="629411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29411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59">
              <a:extLst>
                <a:ext uri="{FF2B5EF4-FFF2-40B4-BE49-F238E27FC236}">
                  <a16:creationId xmlns:a16="http://schemas.microsoft.com/office/drawing/2014/main" id="{B99C338F-2FE1-65D3-B412-72641AAFBBC8}"/>
                </a:ext>
              </a:extLst>
            </p:cNvPr>
            <p:cNvSpPr/>
            <p:nvPr/>
          </p:nvSpPr>
          <p:spPr>
            <a:xfrm>
              <a:off x="7206234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70103" y="0"/>
                  </a:moveTo>
                  <a:lnTo>
                    <a:pt x="0" y="0"/>
                  </a:lnTo>
                  <a:lnTo>
                    <a:pt x="0" y="512064"/>
                  </a:lnTo>
                  <a:lnTo>
                    <a:pt x="70103" y="51206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60">
              <a:extLst>
                <a:ext uri="{FF2B5EF4-FFF2-40B4-BE49-F238E27FC236}">
                  <a16:creationId xmlns:a16="http://schemas.microsoft.com/office/drawing/2014/main" id="{8D2F439B-0899-8115-CDDF-57CE5DF67A2B}"/>
                </a:ext>
              </a:extLst>
            </p:cNvPr>
            <p:cNvSpPr/>
            <p:nvPr/>
          </p:nvSpPr>
          <p:spPr>
            <a:xfrm>
              <a:off x="7206234" y="3665981"/>
              <a:ext cx="70485" cy="512445"/>
            </a:xfrm>
            <a:custGeom>
              <a:avLst/>
              <a:gdLst/>
              <a:ahLst/>
              <a:cxnLst/>
              <a:rect l="l" t="t" r="r" b="b"/>
              <a:pathLst>
                <a:path w="70484" h="512445">
                  <a:moveTo>
                    <a:pt x="0" y="512064"/>
                  </a:moveTo>
                  <a:lnTo>
                    <a:pt x="70103" y="51206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51206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61">
              <a:extLst>
                <a:ext uri="{FF2B5EF4-FFF2-40B4-BE49-F238E27FC236}">
                  <a16:creationId xmlns:a16="http://schemas.microsoft.com/office/drawing/2014/main" id="{47DF62B4-0BB4-6BD9-EDC4-623DD22B86F2}"/>
                </a:ext>
              </a:extLst>
            </p:cNvPr>
            <p:cNvSpPr/>
            <p:nvPr/>
          </p:nvSpPr>
          <p:spPr>
            <a:xfrm>
              <a:off x="7082790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70103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70103" y="27584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62">
              <a:extLst>
                <a:ext uri="{FF2B5EF4-FFF2-40B4-BE49-F238E27FC236}">
                  <a16:creationId xmlns:a16="http://schemas.microsoft.com/office/drawing/2014/main" id="{CBE872C2-2632-5B00-8B15-2BC33F652391}"/>
                </a:ext>
              </a:extLst>
            </p:cNvPr>
            <p:cNvSpPr/>
            <p:nvPr/>
          </p:nvSpPr>
          <p:spPr>
            <a:xfrm>
              <a:off x="7082790" y="3784853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4" h="276225">
                  <a:moveTo>
                    <a:pt x="0" y="275844"/>
                  </a:moveTo>
                  <a:lnTo>
                    <a:pt x="70103" y="27584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66">
            <a:extLst>
              <a:ext uri="{FF2B5EF4-FFF2-40B4-BE49-F238E27FC236}">
                <a16:creationId xmlns:a16="http://schemas.microsoft.com/office/drawing/2014/main" id="{965722DE-D6E5-0914-A495-152D0B1CCDFB}"/>
              </a:ext>
            </a:extLst>
          </p:cNvPr>
          <p:cNvSpPr txBox="1"/>
          <p:nvPr/>
        </p:nvSpPr>
        <p:spPr>
          <a:xfrm>
            <a:off x="10261092" y="4426834"/>
            <a:ext cx="294640" cy="3994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9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20"/>
              </a:spcBef>
            </a:pPr>
            <a:r>
              <a:rPr sz="2000" spc="-50" dirty="0">
                <a:solidFill>
                  <a:srgbClr val="404040"/>
                </a:solidFill>
                <a:latin typeface="Symbola"/>
                <a:cs typeface="Symbola"/>
              </a:rPr>
              <a:t>η</a:t>
            </a:r>
            <a:endParaRPr sz="2000">
              <a:latin typeface="Symbola"/>
              <a:cs typeface="Symbola"/>
            </a:endParaRPr>
          </a:p>
        </p:txBody>
      </p:sp>
      <p:grpSp>
        <p:nvGrpSpPr>
          <p:cNvPr id="54" name="object 67">
            <a:extLst>
              <a:ext uri="{FF2B5EF4-FFF2-40B4-BE49-F238E27FC236}">
                <a16:creationId xmlns:a16="http://schemas.microsoft.com/office/drawing/2014/main" id="{17DCC92C-9CA1-AA6C-F0C7-0C7D2B0CEBD6}"/>
              </a:ext>
            </a:extLst>
          </p:cNvPr>
          <p:cNvGrpSpPr/>
          <p:nvPr/>
        </p:nvGrpSpPr>
        <p:grpSpPr>
          <a:xfrm>
            <a:off x="2812542" y="4584313"/>
            <a:ext cx="7428610" cy="85725"/>
            <a:chOff x="2812542" y="3871467"/>
            <a:chExt cx="7428610" cy="85725"/>
          </a:xfrm>
        </p:grpSpPr>
        <p:pic>
          <p:nvPicPr>
            <p:cNvPr id="55" name="object 68">
              <a:extLst>
                <a:ext uri="{FF2B5EF4-FFF2-40B4-BE49-F238E27FC236}">
                  <a16:creationId xmlns:a16="http://schemas.microsoft.com/office/drawing/2014/main" id="{612A131B-29C9-64A9-5D0F-755A0991F70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2542" y="3871467"/>
              <a:ext cx="198755" cy="85725"/>
            </a:xfrm>
            <a:prstGeom prst="rect">
              <a:avLst/>
            </a:prstGeom>
          </p:spPr>
        </p:pic>
        <p:pic>
          <p:nvPicPr>
            <p:cNvPr id="56" name="object 70">
              <a:extLst>
                <a:ext uri="{FF2B5EF4-FFF2-40B4-BE49-F238E27FC236}">
                  <a16:creationId xmlns:a16="http://schemas.microsoft.com/office/drawing/2014/main" id="{12011079-F552-B085-ED90-BC066604CB8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6994" y="3871467"/>
              <a:ext cx="198754" cy="85725"/>
            </a:xfrm>
            <a:prstGeom prst="rect">
              <a:avLst/>
            </a:prstGeom>
          </p:spPr>
        </p:pic>
        <p:pic>
          <p:nvPicPr>
            <p:cNvPr id="57" name="object 71">
              <a:extLst>
                <a:ext uri="{FF2B5EF4-FFF2-40B4-BE49-F238E27FC236}">
                  <a16:creationId xmlns:a16="http://schemas.microsoft.com/office/drawing/2014/main" id="{3BBF126A-1155-7691-8F46-942F2940EA0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8818" y="3871467"/>
              <a:ext cx="198755" cy="85725"/>
            </a:xfrm>
            <a:prstGeom prst="rect">
              <a:avLst/>
            </a:prstGeom>
          </p:spPr>
        </p:pic>
        <p:pic>
          <p:nvPicPr>
            <p:cNvPr id="58" name="object 72">
              <a:extLst>
                <a:ext uri="{FF2B5EF4-FFF2-40B4-BE49-F238E27FC236}">
                  <a16:creationId xmlns:a16="http://schemas.microsoft.com/office/drawing/2014/main" id="{9F331A78-9525-12FA-FBF4-2E3B8DE181A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6482" y="3871467"/>
              <a:ext cx="198754" cy="85725"/>
            </a:xfrm>
            <a:prstGeom prst="rect">
              <a:avLst/>
            </a:prstGeom>
          </p:spPr>
        </p:pic>
        <p:pic>
          <p:nvPicPr>
            <p:cNvPr id="59" name="object 73">
              <a:extLst>
                <a:ext uri="{FF2B5EF4-FFF2-40B4-BE49-F238E27FC236}">
                  <a16:creationId xmlns:a16="http://schemas.microsoft.com/office/drawing/2014/main" id="{004A4A96-FDAE-DEDB-AA53-0B1D2847294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654" y="3871467"/>
              <a:ext cx="198754" cy="85725"/>
            </a:xfrm>
            <a:prstGeom prst="rect">
              <a:avLst/>
            </a:prstGeom>
          </p:spPr>
        </p:pic>
        <p:pic>
          <p:nvPicPr>
            <p:cNvPr id="60" name="object 74">
              <a:extLst>
                <a:ext uri="{FF2B5EF4-FFF2-40B4-BE49-F238E27FC236}">
                  <a16:creationId xmlns:a16="http://schemas.microsoft.com/office/drawing/2014/main" id="{62E6E00E-654A-C3F0-6652-0CF808B40DF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2525" y="3871467"/>
              <a:ext cx="198754" cy="85725"/>
            </a:xfrm>
            <a:prstGeom prst="rect">
              <a:avLst/>
            </a:prstGeom>
          </p:spPr>
        </p:pic>
        <p:pic>
          <p:nvPicPr>
            <p:cNvPr id="61" name="object 75">
              <a:extLst>
                <a:ext uri="{FF2B5EF4-FFF2-40B4-BE49-F238E27FC236}">
                  <a16:creationId xmlns:a16="http://schemas.microsoft.com/office/drawing/2014/main" id="{EE3A6834-A6DD-8D81-9A0F-1AC35D853E7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2398" y="3871467"/>
              <a:ext cx="198754" cy="85725"/>
            </a:xfrm>
            <a:prstGeom prst="rect">
              <a:avLst/>
            </a:prstGeom>
          </p:spPr>
        </p:pic>
        <p:pic>
          <p:nvPicPr>
            <p:cNvPr id="62" name="object 76">
              <a:extLst>
                <a:ext uri="{FF2B5EF4-FFF2-40B4-BE49-F238E27FC236}">
                  <a16:creationId xmlns:a16="http://schemas.microsoft.com/office/drawing/2014/main" id="{C6A8EE59-004F-763B-3918-48213AB0661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8682" y="3871467"/>
              <a:ext cx="198754" cy="85725"/>
            </a:xfrm>
            <a:prstGeom prst="rect">
              <a:avLst/>
            </a:prstGeom>
          </p:spPr>
        </p:pic>
      </p:grpSp>
      <p:sp>
        <p:nvSpPr>
          <p:cNvPr id="63" name="object 77">
            <a:extLst>
              <a:ext uri="{FF2B5EF4-FFF2-40B4-BE49-F238E27FC236}">
                <a16:creationId xmlns:a16="http://schemas.microsoft.com/office/drawing/2014/main" id="{CAB45EF7-3724-FF8D-750E-A9B936074CE4}"/>
              </a:ext>
            </a:extLst>
          </p:cNvPr>
          <p:cNvSpPr txBox="1"/>
          <p:nvPr/>
        </p:nvSpPr>
        <p:spPr>
          <a:xfrm>
            <a:off x="4889627" y="5330947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30" baseline="11574" dirty="0">
                <a:solidFill>
                  <a:srgbClr val="404040"/>
                </a:solidFill>
                <a:latin typeface="Symbola"/>
                <a:cs typeface="Symbola"/>
              </a:rPr>
              <a:t>𝐿</a:t>
            </a:r>
            <a:r>
              <a:rPr sz="850" spc="-20" dirty="0">
                <a:solidFill>
                  <a:srgbClr val="404040"/>
                </a:solidFill>
                <a:latin typeface="Symbola"/>
                <a:cs typeface="Symbola"/>
              </a:rPr>
              <a:t>𝑟𝑒𝑐</a:t>
            </a:r>
            <a:endParaRPr sz="850">
              <a:latin typeface="Symbola"/>
              <a:cs typeface="Symbola"/>
            </a:endParaRPr>
          </a:p>
        </p:txBody>
      </p:sp>
      <p:grpSp>
        <p:nvGrpSpPr>
          <p:cNvPr id="64" name="object 78">
            <a:extLst>
              <a:ext uri="{FF2B5EF4-FFF2-40B4-BE49-F238E27FC236}">
                <a16:creationId xmlns:a16="http://schemas.microsoft.com/office/drawing/2014/main" id="{0D47C0EF-FAC3-ABEF-8849-08F30A750C5C}"/>
              </a:ext>
            </a:extLst>
          </p:cNvPr>
          <p:cNvGrpSpPr/>
          <p:nvPr/>
        </p:nvGrpSpPr>
        <p:grpSpPr>
          <a:xfrm>
            <a:off x="5019040" y="5207884"/>
            <a:ext cx="85725" cy="666115"/>
            <a:chOff x="5019040" y="4495038"/>
            <a:chExt cx="85725" cy="666115"/>
          </a:xfrm>
        </p:grpSpPr>
        <p:sp>
          <p:nvSpPr>
            <p:cNvPr id="65" name="object 79">
              <a:extLst>
                <a:ext uri="{FF2B5EF4-FFF2-40B4-BE49-F238E27FC236}">
                  <a16:creationId xmlns:a16="http://schemas.microsoft.com/office/drawing/2014/main" id="{A9296548-E35F-98A3-BA89-FE934B6A87D8}"/>
                </a:ext>
              </a:extLst>
            </p:cNvPr>
            <p:cNvSpPr/>
            <p:nvPr/>
          </p:nvSpPr>
          <p:spPr>
            <a:xfrm>
              <a:off x="5019040" y="4842510"/>
              <a:ext cx="85725" cy="318770"/>
            </a:xfrm>
            <a:custGeom>
              <a:avLst/>
              <a:gdLst/>
              <a:ahLst/>
              <a:cxnLst/>
              <a:rect l="l" t="t" r="r" b="b"/>
              <a:pathLst>
                <a:path w="85725" h="318770">
                  <a:moveTo>
                    <a:pt x="57150" y="71500"/>
                  </a:moveTo>
                  <a:lnTo>
                    <a:pt x="28575" y="71500"/>
                  </a:lnTo>
                  <a:lnTo>
                    <a:pt x="28575" y="318388"/>
                  </a:lnTo>
                  <a:lnTo>
                    <a:pt x="57150" y="318388"/>
                  </a:lnTo>
                  <a:lnTo>
                    <a:pt x="57150" y="71500"/>
                  </a:lnTo>
                  <a:close/>
                </a:path>
                <a:path w="85725" h="318770">
                  <a:moveTo>
                    <a:pt x="42925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500"/>
                  </a:lnTo>
                  <a:lnTo>
                    <a:pt x="78623" y="71500"/>
                  </a:lnTo>
                  <a:lnTo>
                    <a:pt x="42925" y="0"/>
                  </a:lnTo>
                  <a:close/>
                </a:path>
                <a:path w="85725" h="318770">
                  <a:moveTo>
                    <a:pt x="78623" y="71500"/>
                  </a:moveTo>
                  <a:lnTo>
                    <a:pt x="57150" y="71500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623" y="715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80">
              <a:extLst>
                <a:ext uri="{FF2B5EF4-FFF2-40B4-BE49-F238E27FC236}">
                  <a16:creationId xmlns:a16="http://schemas.microsoft.com/office/drawing/2014/main" id="{57B1013E-9ECD-C934-F4CC-C1CB1D27EF3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040" y="4495038"/>
              <a:ext cx="85725" cy="173862"/>
            </a:xfrm>
            <a:prstGeom prst="rect">
              <a:avLst/>
            </a:prstGeom>
          </p:spPr>
        </p:pic>
      </p:grpSp>
      <p:sp>
        <p:nvSpPr>
          <p:cNvPr id="67" name="object 81">
            <a:extLst>
              <a:ext uri="{FF2B5EF4-FFF2-40B4-BE49-F238E27FC236}">
                <a16:creationId xmlns:a16="http://schemas.microsoft.com/office/drawing/2014/main" id="{2A309F11-465C-EFEF-C21D-DB8794E00954}"/>
              </a:ext>
            </a:extLst>
          </p:cNvPr>
          <p:cNvSpPr txBox="1"/>
          <p:nvPr/>
        </p:nvSpPr>
        <p:spPr>
          <a:xfrm>
            <a:off x="8264017" y="5306943"/>
            <a:ext cx="446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89" baseline="11574" dirty="0">
                <a:solidFill>
                  <a:srgbClr val="404040"/>
                </a:solidFill>
                <a:latin typeface="Symbola"/>
                <a:cs typeface="Symbola"/>
              </a:rPr>
              <a:t>𝐿</a:t>
            </a:r>
            <a:r>
              <a:rPr sz="850" spc="60" dirty="0">
                <a:solidFill>
                  <a:srgbClr val="404040"/>
                </a:solidFill>
                <a:latin typeface="Symbola"/>
                <a:cs typeface="Symbola"/>
              </a:rPr>
              <a:t>𝑓𝑜𝑐𝑎𝑙</a:t>
            </a:r>
            <a:endParaRPr sz="850">
              <a:latin typeface="Symbola"/>
              <a:cs typeface="Symbola"/>
            </a:endParaRPr>
          </a:p>
        </p:txBody>
      </p:sp>
      <p:grpSp>
        <p:nvGrpSpPr>
          <p:cNvPr id="68" name="object 82">
            <a:extLst>
              <a:ext uri="{FF2B5EF4-FFF2-40B4-BE49-F238E27FC236}">
                <a16:creationId xmlns:a16="http://schemas.microsoft.com/office/drawing/2014/main" id="{F1F21A9E-835B-3672-A4BC-D3350E0CB778}"/>
              </a:ext>
            </a:extLst>
          </p:cNvPr>
          <p:cNvGrpSpPr/>
          <p:nvPr/>
        </p:nvGrpSpPr>
        <p:grpSpPr>
          <a:xfrm>
            <a:off x="3040760" y="5194167"/>
            <a:ext cx="5456555" cy="1464945"/>
            <a:chOff x="3040760" y="4481321"/>
            <a:chExt cx="5456555" cy="1464945"/>
          </a:xfrm>
        </p:grpSpPr>
        <p:pic>
          <p:nvPicPr>
            <p:cNvPr id="69" name="object 83">
              <a:extLst>
                <a:ext uri="{FF2B5EF4-FFF2-40B4-BE49-F238E27FC236}">
                  <a16:creationId xmlns:a16="http://schemas.microsoft.com/office/drawing/2014/main" id="{19FEDB82-6CC9-09DD-8EC4-A219837B6B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1464" y="4481321"/>
              <a:ext cx="85725" cy="173862"/>
            </a:xfrm>
            <a:prstGeom prst="rect">
              <a:avLst/>
            </a:prstGeom>
          </p:spPr>
        </p:pic>
        <p:sp>
          <p:nvSpPr>
            <p:cNvPr id="70" name="object 84">
              <a:extLst>
                <a:ext uri="{FF2B5EF4-FFF2-40B4-BE49-F238E27FC236}">
                  <a16:creationId xmlns:a16="http://schemas.microsoft.com/office/drawing/2014/main" id="{AB83610A-5045-D019-34B5-1E0B61F5D5D1}"/>
                </a:ext>
              </a:extLst>
            </p:cNvPr>
            <p:cNvSpPr/>
            <p:nvPr/>
          </p:nvSpPr>
          <p:spPr>
            <a:xfrm>
              <a:off x="3050285" y="4949189"/>
              <a:ext cx="2628900" cy="988060"/>
            </a:xfrm>
            <a:custGeom>
              <a:avLst/>
              <a:gdLst/>
              <a:ahLst/>
              <a:cxnLst/>
              <a:rect l="l" t="t" r="r" b="b"/>
              <a:pathLst>
                <a:path w="2628900" h="988060">
                  <a:moveTo>
                    <a:pt x="2464308" y="0"/>
                  </a:moveTo>
                  <a:lnTo>
                    <a:pt x="164591" y="0"/>
                  </a:lnTo>
                  <a:lnTo>
                    <a:pt x="120826" y="5877"/>
                  </a:lnTo>
                  <a:lnTo>
                    <a:pt x="81505" y="22464"/>
                  </a:lnTo>
                  <a:lnTo>
                    <a:pt x="48196" y="48196"/>
                  </a:lnTo>
                  <a:lnTo>
                    <a:pt x="22464" y="81505"/>
                  </a:lnTo>
                  <a:lnTo>
                    <a:pt x="5877" y="120826"/>
                  </a:lnTo>
                  <a:lnTo>
                    <a:pt x="0" y="164592"/>
                  </a:lnTo>
                  <a:lnTo>
                    <a:pt x="0" y="822960"/>
                  </a:lnTo>
                  <a:lnTo>
                    <a:pt x="5877" y="866716"/>
                  </a:lnTo>
                  <a:lnTo>
                    <a:pt x="22464" y="906034"/>
                  </a:lnTo>
                  <a:lnTo>
                    <a:pt x="48196" y="939345"/>
                  </a:lnTo>
                  <a:lnTo>
                    <a:pt x="81505" y="965081"/>
                  </a:lnTo>
                  <a:lnTo>
                    <a:pt x="120826" y="981672"/>
                  </a:lnTo>
                  <a:lnTo>
                    <a:pt x="164591" y="987552"/>
                  </a:lnTo>
                  <a:lnTo>
                    <a:pt x="2464308" y="987552"/>
                  </a:lnTo>
                  <a:lnTo>
                    <a:pt x="2508073" y="981672"/>
                  </a:lnTo>
                  <a:lnTo>
                    <a:pt x="2547394" y="965081"/>
                  </a:lnTo>
                  <a:lnTo>
                    <a:pt x="2580703" y="939345"/>
                  </a:lnTo>
                  <a:lnTo>
                    <a:pt x="2606435" y="906034"/>
                  </a:lnTo>
                  <a:lnTo>
                    <a:pt x="2623022" y="866716"/>
                  </a:lnTo>
                  <a:lnTo>
                    <a:pt x="2628900" y="822960"/>
                  </a:lnTo>
                  <a:lnTo>
                    <a:pt x="2628900" y="164592"/>
                  </a:lnTo>
                  <a:lnTo>
                    <a:pt x="2623022" y="120826"/>
                  </a:lnTo>
                  <a:lnTo>
                    <a:pt x="2606435" y="81505"/>
                  </a:lnTo>
                  <a:lnTo>
                    <a:pt x="2580703" y="48196"/>
                  </a:lnTo>
                  <a:lnTo>
                    <a:pt x="2547394" y="22464"/>
                  </a:lnTo>
                  <a:lnTo>
                    <a:pt x="2508073" y="5877"/>
                  </a:lnTo>
                  <a:lnTo>
                    <a:pt x="2464308" y="0"/>
                  </a:lnTo>
                  <a:close/>
                </a:path>
              </a:pathLst>
            </a:custGeom>
            <a:solidFill>
              <a:srgbClr val="FFE699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85">
              <a:extLst>
                <a:ext uri="{FF2B5EF4-FFF2-40B4-BE49-F238E27FC236}">
                  <a16:creationId xmlns:a16="http://schemas.microsoft.com/office/drawing/2014/main" id="{5895899A-6470-E94A-FF2B-A6829ADFC263}"/>
                </a:ext>
              </a:extLst>
            </p:cNvPr>
            <p:cNvSpPr/>
            <p:nvPr/>
          </p:nvSpPr>
          <p:spPr>
            <a:xfrm>
              <a:off x="3050285" y="4949189"/>
              <a:ext cx="2628900" cy="988060"/>
            </a:xfrm>
            <a:custGeom>
              <a:avLst/>
              <a:gdLst/>
              <a:ahLst/>
              <a:cxnLst/>
              <a:rect l="l" t="t" r="r" b="b"/>
              <a:pathLst>
                <a:path w="2628900" h="988060">
                  <a:moveTo>
                    <a:pt x="0" y="164592"/>
                  </a:moveTo>
                  <a:lnTo>
                    <a:pt x="5877" y="120826"/>
                  </a:lnTo>
                  <a:lnTo>
                    <a:pt x="22464" y="81505"/>
                  </a:lnTo>
                  <a:lnTo>
                    <a:pt x="48196" y="48196"/>
                  </a:lnTo>
                  <a:lnTo>
                    <a:pt x="81505" y="22464"/>
                  </a:lnTo>
                  <a:lnTo>
                    <a:pt x="120826" y="5877"/>
                  </a:lnTo>
                  <a:lnTo>
                    <a:pt x="164591" y="0"/>
                  </a:lnTo>
                  <a:lnTo>
                    <a:pt x="2464308" y="0"/>
                  </a:lnTo>
                  <a:lnTo>
                    <a:pt x="2508073" y="5877"/>
                  </a:lnTo>
                  <a:lnTo>
                    <a:pt x="2547394" y="22464"/>
                  </a:lnTo>
                  <a:lnTo>
                    <a:pt x="2580703" y="48196"/>
                  </a:lnTo>
                  <a:lnTo>
                    <a:pt x="2606435" y="81505"/>
                  </a:lnTo>
                  <a:lnTo>
                    <a:pt x="2623022" y="120826"/>
                  </a:lnTo>
                  <a:lnTo>
                    <a:pt x="2628900" y="164592"/>
                  </a:lnTo>
                  <a:lnTo>
                    <a:pt x="2628900" y="822960"/>
                  </a:lnTo>
                  <a:lnTo>
                    <a:pt x="2623022" y="866716"/>
                  </a:lnTo>
                  <a:lnTo>
                    <a:pt x="2606435" y="906034"/>
                  </a:lnTo>
                  <a:lnTo>
                    <a:pt x="2580703" y="939345"/>
                  </a:lnTo>
                  <a:lnTo>
                    <a:pt x="2547394" y="965081"/>
                  </a:lnTo>
                  <a:lnTo>
                    <a:pt x="2508073" y="981672"/>
                  </a:lnTo>
                  <a:lnTo>
                    <a:pt x="2464308" y="987552"/>
                  </a:lnTo>
                  <a:lnTo>
                    <a:pt x="164591" y="987552"/>
                  </a:lnTo>
                  <a:lnTo>
                    <a:pt x="120826" y="981672"/>
                  </a:lnTo>
                  <a:lnTo>
                    <a:pt x="81505" y="965081"/>
                  </a:lnTo>
                  <a:lnTo>
                    <a:pt x="48196" y="939345"/>
                  </a:lnTo>
                  <a:lnTo>
                    <a:pt x="22464" y="906034"/>
                  </a:lnTo>
                  <a:lnTo>
                    <a:pt x="5877" y="866716"/>
                  </a:lnTo>
                  <a:lnTo>
                    <a:pt x="0" y="822960"/>
                  </a:lnTo>
                  <a:lnTo>
                    <a:pt x="0" y="164592"/>
                  </a:lnTo>
                  <a:close/>
                </a:path>
              </a:pathLst>
            </a:custGeom>
            <a:ln w="19050">
              <a:solidFill>
                <a:srgbClr val="AEABA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86">
            <a:extLst>
              <a:ext uri="{FF2B5EF4-FFF2-40B4-BE49-F238E27FC236}">
                <a16:creationId xmlns:a16="http://schemas.microsoft.com/office/drawing/2014/main" id="{A0CFEA80-9E02-9CBA-EC99-9BE3D2D1D0DB}"/>
              </a:ext>
            </a:extLst>
          </p:cNvPr>
          <p:cNvSpPr txBox="1"/>
          <p:nvPr/>
        </p:nvSpPr>
        <p:spPr>
          <a:xfrm>
            <a:off x="3244723" y="5694293"/>
            <a:ext cx="12725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Anomaly</a:t>
            </a:r>
            <a:r>
              <a:rPr sz="1000" b="1" spc="-2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0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generation</a:t>
            </a:r>
            <a:endParaRPr sz="1000" dirty="0">
              <a:solidFill>
                <a:srgbClr val="FF0000"/>
              </a:solidFill>
              <a:latin typeface="Noto Sans CJK HK"/>
              <a:cs typeface="Noto Sans CJK HK"/>
            </a:endParaRPr>
          </a:p>
        </p:txBody>
      </p:sp>
      <p:grpSp>
        <p:nvGrpSpPr>
          <p:cNvPr id="73" name="object 87">
            <a:extLst>
              <a:ext uri="{FF2B5EF4-FFF2-40B4-BE49-F238E27FC236}">
                <a16:creationId xmlns:a16="http://schemas.microsoft.com/office/drawing/2014/main" id="{D5E1A2F0-33AA-3662-2CF4-69D65B1DC241}"/>
              </a:ext>
            </a:extLst>
          </p:cNvPr>
          <p:cNvGrpSpPr/>
          <p:nvPr/>
        </p:nvGrpSpPr>
        <p:grpSpPr>
          <a:xfrm>
            <a:off x="3758946" y="5882254"/>
            <a:ext cx="1805559" cy="546100"/>
            <a:chOff x="3758946" y="5169408"/>
            <a:chExt cx="1805559" cy="546100"/>
          </a:xfrm>
        </p:grpSpPr>
        <p:sp>
          <p:nvSpPr>
            <p:cNvPr id="74" name="object 89">
              <a:extLst>
                <a:ext uri="{FF2B5EF4-FFF2-40B4-BE49-F238E27FC236}">
                  <a16:creationId xmlns:a16="http://schemas.microsoft.com/office/drawing/2014/main" id="{DCE5756B-15F0-481F-813E-91ACFD7B1F7B}"/>
                </a:ext>
              </a:extLst>
            </p:cNvPr>
            <p:cNvSpPr/>
            <p:nvPr/>
          </p:nvSpPr>
          <p:spPr>
            <a:xfrm>
              <a:off x="4046220" y="5169408"/>
              <a:ext cx="1518285" cy="546100"/>
            </a:xfrm>
            <a:custGeom>
              <a:avLst/>
              <a:gdLst/>
              <a:ahLst/>
              <a:cxnLst/>
              <a:rect l="l" t="t" r="r" b="b"/>
              <a:pathLst>
                <a:path w="1518285" h="546100">
                  <a:moveTo>
                    <a:pt x="1517903" y="0"/>
                  </a:moveTo>
                  <a:lnTo>
                    <a:pt x="0" y="0"/>
                  </a:lnTo>
                  <a:lnTo>
                    <a:pt x="0" y="545592"/>
                  </a:lnTo>
                  <a:lnTo>
                    <a:pt x="1517903" y="545592"/>
                  </a:lnTo>
                  <a:lnTo>
                    <a:pt x="1517903" y="0"/>
                  </a:lnTo>
                  <a:close/>
                </a:path>
              </a:pathLst>
            </a:custGeom>
            <a:solidFill>
              <a:srgbClr val="AEABAB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91">
              <a:extLst>
                <a:ext uri="{FF2B5EF4-FFF2-40B4-BE49-F238E27FC236}">
                  <a16:creationId xmlns:a16="http://schemas.microsoft.com/office/drawing/2014/main" id="{96726466-B756-C66C-BA19-04D55B0C47F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8946" y="5400040"/>
              <a:ext cx="233679" cy="85725"/>
            </a:xfrm>
            <a:prstGeom prst="rect">
              <a:avLst/>
            </a:prstGeom>
          </p:spPr>
        </p:pic>
      </p:grpSp>
      <p:sp>
        <p:nvSpPr>
          <p:cNvPr id="76" name="object 18">
            <a:extLst>
              <a:ext uri="{FF2B5EF4-FFF2-40B4-BE49-F238E27FC236}">
                <a16:creationId xmlns:a16="http://schemas.microsoft.com/office/drawing/2014/main" id="{AE33A491-7203-50DA-A966-4E1FA7A74EEE}"/>
              </a:ext>
            </a:extLst>
          </p:cNvPr>
          <p:cNvSpPr txBox="1"/>
          <p:nvPr/>
        </p:nvSpPr>
        <p:spPr>
          <a:xfrm>
            <a:off x="9761981" y="3996304"/>
            <a:ext cx="260985" cy="1262380"/>
          </a:xfrm>
          <a:prstGeom prst="rect">
            <a:avLst/>
          </a:prstGeom>
          <a:noFill/>
          <a:ln w="19050">
            <a:solidFill>
              <a:srgbClr val="7E7E7E"/>
            </a:solidFill>
          </a:ln>
        </p:spPr>
        <p:txBody>
          <a:bodyPr vert="vert270" wrap="square" lIns="0" tIns="3556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280"/>
              </a:spcBef>
            </a:pPr>
            <a:r>
              <a:rPr sz="1100" b="1" spc="-30" dirty="0">
                <a:solidFill>
                  <a:srgbClr val="404040"/>
                </a:solidFill>
                <a:latin typeface="Noto Sans CJK HK"/>
                <a:cs typeface="Noto Sans CJK HK"/>
              </a:rPr>
              <a:t>Global</a:t>
            </a:r>
            <a:r>
              <a:rPr sz="1100" b="1" spc="-3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Noto Sans CJK HK"/>
                <a:cs typeface="Noto Sans CJK HK"/>
              </a:rPr>
              <a:t>max</a:t>
            </a:r>
            <a:r>
              <a:rPr sz="1100" b="1" spc="-40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pool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77" name="object 19">
            <a:extLst>
              <a:ext uri="{FF2B5EF4-FFF2-40B4-BE49-F238E27FC236}">
                <a16:creationId xmlns:a16="http://schemas.microsoft.com/office/drawing/2014/main" id="{24DF385B-F78F-49E5-F563-F70EE8E1EC3D}"/>
              </a:ext>
            </a:extLst>
          </p:cNvPr>
          <p:cNvSpPr txBox="1"/>
          <p:nvPr/>
        </p:nvSpPr>
        <p:spPr>
          <a:xfrm>
            <a:off x="9262109" y="3996304"/>
            <a:ext cx="260985" cy="1262380"/>
          </a:xfrm>
          <a:prstGeom prst="rect">
            <a:avLst/>
          </a:prstGeom>
          <a:noFill/>
          <a:ln w="19050">
            <a:solidFill>
              <a:srgbClr val="7E7E7E"/>
            </a:solidFill>
          </a:ln>
        </p:spPr>
        <p:txBody>
          <a:bodyPr vert="vert270" wrap="square" lIns="0" tIns="34925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275"/>
              </a:spcBef>
            </a:pP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Local</a:t>
            </a:r>
            <a:r>
              <a:rPr sz="1100" b="1" spc="-3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404040"/>
                </a:solidFill>
                <a:latin typeface="Noto Sans CJK HK"/>
                <a:cs typeface="Noto Sans CJK HK"/>
              </a:rPr>
              <a:t>avg.</a:t>
            </a:r>
            <a:r>
              <a:rPr sz="1100" b="1" spc="-25" dirty="0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404040"/>
                </a:solidFill>
                <a:latin typeface="Noto Sans CJK HK"/>
                <a:cs typeface="Noto Sans CJK HK"/>
              </a:rPr>
              <a:t>pool</a:t>
            </a:r>
            <a:endParaRPr sz="1100">
              <a:latin typeface="Noto Sans CJK HK"/>
              <a:cs typeface="Noto Sans CJK HK"/>
            </a:endParaRPr>
          </a:p>
        </p:txBody>
      </p:sp>
      <p:pic>
        <p:nvPicPr>
          <p:cNvPr id="78" name="圖片 7">
            <a:extLst>
              <a:ext uri="{FF2B5EF4-FFF2-40B4-BE49-F238E27FC236}">
                <a16:creationId xmlns:a16="http://schemas.microsoft.com/office/drawing/2014/main" id="{B5ECA14A-0CFB-4DD4-835D-11DB07E37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4275" y="3997117"/>
            <a:ext cx="1154143" cy="1154143"/>
          </a:xfrm>
          <a:prstGeom prst="rect">
            <a:avLst/>
          </a:prstGeom>
        </p:spPr>
      </p:pic>
      <p:pic>
        <p:nvPicPr>
          <p:cNvPr id="79" name="圖片 14">
            <a:extLst>
              <a:ext uri="{FF2B5EF4-FFF2-40B4-BE49-F238E27FC236}">
                <a16:creationId xmlns:a16="http://schemas.microsoft.com/office/drawing/2014/main" id="{42CD3F59-7B3B-FC85-6C94-7C8F29AA4B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0598" y="4049031"/>
            <a:ext cx="1154143" cy="1154143"/>
          </a:xfrm>
          <a:prstGeom prst="rect">
            <a:avLst/>
          </a:prstGeom>
        </p:spPr>
      </p:pic>
      <p:pic>
        <p:nvPicPr>
          <p:cNvPr id="80" name="圖片 20">
            <a:extLst>
              <a:ext uri="{FF2B5EF4-FFF2-40B4-BE49-F238E27FC236}">
                <a16:creationId xmlns:a16="http://schemas.microsoft.com/office/drawing/2014/main" id="{D3D2E1DF-4544-AF32-DC74-AF08F8D299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7588" y="4048361"/>
            <a:ext cx="1198258" cy="1198258"/>
          </a:xfrm>
          <a:prstGeom prst="rect">
            <a:avLst/>
          </a:prstGeom>
        </p:spPr>
      </p:pic>
      <p:pic>
        <p:nvPicPr>
          <p:cNvPr id="81" name="圖片 7">
            <a:extLst>
              <a:ext uri="{FF2B5EF4-FFF2-40B4-BE49-F238E27FC236}">
                <a16:creationId xmlns:a16="http://schemas.microsoft.com/office/drawing/2014/main" id="{584DFF68-0260-2D60-7E9D-B4A8029B1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439" y="5906890"/>
            <a:ext cx="463150" cy="463150"/>
          </a:xfrm>
          <a:prstGeom prst="rect">
            <a:avLst/>
          </a:prstGeom>
        </p:spPr>
      </p:pic>
      <p:pic>
        <p:nvPicPr>
          <p:cNvPr id="82" name="圖片 18">
            <a:extLst>
              <a:ext uri="{FF2B5EF4-FFF2-40B4-BE49-F238E27FC236}">
                <a16:creationId xmlns:a16="http://schemas.microsoft.com/office/drawing/2014/main" id="{999E6763-DC50-2D05-B0C9-5D25E34FC4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2607" y="5906890"/>
            <a:ext cx="463150" cy="463150"/>
          </a:xfrm>
          <a:prstGeom prst="rect">
            <a:avLst/>
          </a:prstGeom>
        </p:spPr>
      </p:pic>
      <p:pic>
        <p:nvPicPr>
          <p:cNvPr id="83" name="圖片 20">
            <a:extLst>
              <a:ext uri="{FF2B5EF4-FFF2-40B4-BE49-F238E27FC236}">
                <a16:creationId xmlns:a16="http://schemas.microsoft.com/office/drawing/2014/main" id="{B14D5D8B-1A4D-2913-F3C3-DA9B11D30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2605" y="5888640"/>
            <a:ext cx="485453" cy="485453"/>
          </a:xfrm>
          <a:prstGeom prst="rect">
            <a:avLst/>
          </a:prstGeom>
        </p:spPr>
      </p:pic>
      <p:pic>
        <p:nvPicPr>
          <p:cNvPr id="84" name="圖片 14">
            <a:extLst>
              <a:ext uri="{FF2B5EF4-FFF2-40B4-BE49-F238E27FC236}">
                <a16:creationId xmlns:a16="http://schemas.microsoft.com/office/drawing/2014/main" id="{36BE4B14-469F-3C3E-DE29-E0C19D01C2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5936" y="5927408"/>
            <a:ext cx="489190" cy="489190"/>
          </a:xfrm>
          <a:prstGeom prst="rect">
            <a:avLst/>
          </a:prstGeom>
        </p:spPr>
      </p:pic>
      <p:pic>
        <p:nvPicPr>
          <p:cNvPr id="85" name="圖片 14">
            <a:extLst>
              <a:ext uri="{FF2B5EF4-FFF2-40B4-BE49-F238E27FC236}">
                <a16:creationId xmlns:a16="http://schemas.microsoft.com/office/drawing/2014/main" id="{91EABE83-09A9-A628-D7A3-9E863588C0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6896" y="4318472"/>
            <a:ext cx="99978" cy="595006"/>
          </a:xfrm>
          <a:prstGeom prst="rect">
            <a:avLst/>
          </a:prstGeom>
        </p:spPr>
      </p:pic>
      <p:pic>
        <p:nvPicPr>
          <p:cNvPr id="86" name="圖片 20">
            <a:extLst>
              <a:ext uri="{FF2B5EF4-FFF2-40B4-BE49-F238E27FC236}">
                <a16:creationId xmlns:a16="http://schemas.microsoft.com/office/drawing/2014/main" id="{95E604FF-8C1E-7D5F-9A91-071D5FC2A5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3374" y="4329838"/>
            <a:ext cx="97264" cy="6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42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5F6B90-20BD-EDAA-9E64-F156BC38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Q&amp;A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471571-137B-1166-C015-1FAB4D0B9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5106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835D6-CD25-55DC-DFAC-166BE5311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Group</a:t>
            </a:r>
            <a:r>
              <a:rPr kumimoji="1" lang="zh-TW" altLang="en-US" dirty="0"/>
              <a:t> </a:t>
            </a:r>
            <a:r>
              <a:rPr kumimoji="1" lang="en-US" altLang="zh-TW" dirty="0"/>
              <a:t>work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C9FEDF-5B0E-C503-C86E-2EEFD0BB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碩一</a:t>
            </a:r>
            <a:r>
              <a:rPr kumimoji="1"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endParaRPr kumimoji="1"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看論文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跑實驗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做計畫</a:t>
            </a:r>
            <a:r>
              <a:rPr kumimoji="1"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kumimoji="1" lang="en-US" altLang="zh-TW" dirty="0">
                <a:latin typeface="KaiTi" panose="02010609060101010101" pitchFamily="49" charset="-122"/>
                <a:ea typeface="KaiTi" panose="02010609060101010101" pitchFamily="49" charset="-122"/>
              </a:rPr>
              <a:t>【</a:t>
            </a:r>
            <a:r>
              <a:rPr kumimoji="1"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參與工廠項目</a:t>
            </a:r>
            <a:r>
              <a:rPr kumimoji="1" lang="en-US" altLang="zh-TW" dirty="0">
                <a:latin typeface="KaiTi" panose="02010609060101010101" pitchFamily="49" charset="-122"/>
                <a:ea typeface="KaiTi" panose="02010609060101010101" pitchFamily="49" charset="-122"/>
              </a:rPr>
              <a:t>】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碩二</a:t>
            </a:r>
            <a:r>
              <a:rPr kumimoji="1"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endParaRPr kumimoji="1"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kumimoji="1"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做研究</a:t>
            </a:r>
            <a:endParaRPr kumimoji="1"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kumimoji="1"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寫論文</a:t>
            </a:r>
            <a:endParaRPr kumimoji="1"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kumimoji="1"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計畫</a:t>
            </a:r>
            <a:r>
              <a:rPr kumimoji="1" lang="en-US" altLang="zh-TW" dirty="0">
                <a:latin typeface="KaiTi" panose="02010609060101010101" pitchFamily="49" charset="-122"/>
                <a:ea typeface="KaiTi" panose="02010609060101010101" pitchFamily="49" charset="-122"/>
              </a:rPr>
              <a:t>……</a:t>
            </a:r>
          </a:p>
          <a:p>
            <a:endParaRPr kumimoji="1"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3768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16FBAB-3C76-C421-9A54-E7686B59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A05A0B-EC4B-9A1D-56F9-79CF5FAD5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Difficulties in detecting fabric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Defect variety: Fabric defects come in many types and can vary in size, shape and color, making detection complex.</a:t>
            </a:r>
          </a:p>
        </p:txBody>
      </p:sp>
      <p:pic>
        <p:nvPicPr>
          <p:cNvPr id="5" name="圖片 24">
            <a:extLst>
              <a:ext uri="{FF2B5EF4-FFF2-40B4-BE49-F238E27FC236}">
                <a16:creationId xmlns:a16="http://schemas.microsoft.com/office/drawing/2014/main" id="{540F7980-75F6-00AF-FFB1-226C69AF1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42" y="3429000"/>
            <a:ext cx="5166037" cy="16650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0CC8371-1890-39E2-F0EB-A1C6C69B25C3}"/>
              </a:ext>
            </a:extLst>
          </p:cNvPr>
          <p:cNvSpPr txBox="1"/>
          <p:nvPr/>
        </p:nvSpPr>
        <p:spPr>
          <a:xfrm>
            <a:off x="4392858" y="5295254"/>
            <a:ext cx="149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Defect variety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096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16FBAB-3C76-C421-9A54-E7686B59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A05A0B-EC4B-9A1D-56F9-79CF5FAD5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Difficulties in detecting fabric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Texture Complexity: Many fabrics have complex textures and patterns, and these background textures can interfere with the identification of defect.</a:t>
            </a:r>
          </a:p>
          <a:p>
            <a:pPr lvl="2"/>
            <a:r>
              <a:rPr kumimoji="1" lang="en-US" altLang="zh-CN" dirty="0">
                <a:solidFill>
                  <a:srgbClr val="FF0000"/>
                </a:solidFill>
              </a:rPr>
              <a:t>Simple</a:t>
            </a:r>
            <a:r>
              <a:rPr kumimoji="1" lang="zh-TW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Texture</a:t>
            </a:r>
            <a:r>
              <a:rPr kumimoji="1" lang="zh-TW" altLang="en-US" dirty="0">
                <a:solidFill>
                  <a:srgbClr val="FF0000"/>
                </a:solidFill>
              </a:rPr>
              <a:t>： </a:t>
            </a:r>
            <a:r>
              <a:rPr kumimoji="1" lang="en-US" altLang="zh-TW" dirty="0">
                <a:solidFill>
                  <a:srgbClr val="FF0000"/>
                </a:solidFill>
              </a:rPr>
              <a:t>gray</a:t>
            </a:r>
            <a:r>
              <a:rPr kumimoji="1" lang="zh-TW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image</a:t>
            </a:r>
          </a:p>
          <a:p>
            <a:pPr lvl="3"/>
            <a:r>
              <a:rPr kumimoji="1" lang="en-US" altLang="zh-CN" dirty="0">
                <a:solidFill>
                  <a:srgbClr val="FF0000"/>
                </a:solidFill>
              </a:rPr>
              <a:t>Ideally, all of them are like A</a:t>
            </a:r>
            <a:r>
              <a:rPr kumimoji="1" lang="zh-TW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with uniform color for each fabric</a:t>
            </a:r>
          </a:p>
          <a:p>
            <a:pPr lvl="3"/>
            <a:r>
              <a:rPr kumimoji="1" lang="en-US" altLang="zh-CN" dirty="0">
                <a:solidFill>
                  <a:srgbClr val="FF0000"/>
                </a:solidFill>
              </a:rPr>
              <a:t>In</a:t>
            </a:r>
            <a:r>
              <a:rPr kumimoji="1" lang="zh-TW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actual, there will be reflections from machines and uneven colors due to weather</a:t>
            </a:r>
            <a:r>
              <a:rPr kumimoji="1" lang="zh-TW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in the factory</a:t>
            </a:r>
          </a:p>
          <a:p>
            <a:pPr lvl="4"/>
            <a:r>
              <a:rPr kumimoji="1" lang="en-US" altLang="zh-TW" dirty="0">
                <a:solidFill>
                  <a:srgbClr val="FF0000"/>
                </a:solidFill>
              </a:rPr>
              <a:t> they are the same.</a:t>
            </a:r>
            <a:endParaRPr kumimoji="1" lang="zh-CN" altLang="en-US" dirty="0">
              <a:solidFill>
                <a:srgbClr val="FF0000"/>
              </a:solidFill>
            </a:endParaRPr>
          </a:p>
          <a:p>
            <a:pPr lvl="2"/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21E65D-677A-25F4-B72A-8F54E7B40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18" y="4982425"/>
            <a:ext cx="808990" cy="8089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C71DD2-24E1-C0F8-9A57-8EF312139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763" y="4982425"/>
            <a:ext cx="808990" cy="8089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526CD7F-7434-491D-6A7E-476879373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508" y="4990281"/>
            <a:ext cx="808990" cy="8089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89696FA-6097-4A12-A93B-E2E34E652C8B}"/>
              </a:ext>
            </a:extLst>
          </p:cNvPr>
          <p:cNvSpPr txBox="1"/>
          <p:nvPr/>
        </p:nvSpPr>
        <p:spPr>
          <a:xfrm>
            <a:off x="2788946" y="590345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A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A8580C0-3F15-8E98-0B3C-9CE3387A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130" y="4990281"/>
            <a:ext cx="808990" cy="82404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7F27521-FDA8-9A2B-1D02-0A9034965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952" y="4063904"/>
            <a:ext cx="2204421" cy="177323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4E82A82-CF1D-92AF-DB88-118ECCBF0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9455" y="4063904"/>
            <a:ext cx="2227914" cy="17732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68D6EC8-FED9-02B9-7C80-9CE16991F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9450" y="4059202"/>
            <a:ext cx="2203113" cy="177323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AE7A510-F4F6-3C5C-BB63-1BBA14DF41E5}"/>
              </a:ext>
            </a:extLst>
          </p:cNvPr>
          <p:cNvSpPr txBox="1"/>
          <p:nvPr/>
        </p:nvSpPr>
        <p:spPr>
          <a:xfrm>
            <a:off x="8836486" y="58633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B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583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16FBAB-3C76-C421-9A54-E7686B59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A05A0B-EC4B-9A1D-56F9-79CF5FAD5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Difficulties in detecting fabric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Texture Complexity: Many fabrics have complex textures and patterns, and these background textures can interfere with the identification of defect.</a:t>
            </a:r>
          </a:p>
        </p:txBody>
      </p:sp>
      <p:pic>
        <p:nvPicPr>
          <p:cNvPr id="4" name="Picture 4" descr="图1">
            <a:extLst>
              <a:ext uri="{FF2B5EF4-FFF2-40B4-BE49-F238E27FC236}">
                <a16:creationId xmlns:a16="http://schemas.microsoft.com/office/drawing/2014/main" id="{0D70459A-A133-E40C-0A0A-628EBE9A83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70" b="33735"/>
          <a:stretch/>
        </p:blipFill>
        <p:spPr bwMode="auto">
          <a:xfrm>
            <a:off x="2877400" y="3429000"/>
            <a:ext cx="5250092" cy="165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B817AE-2A5C-C4E7-8497-3F74896D33A3}"/>
              </a:ext>
            </a:extLst>
          </p:cNvPr>
          <p:cNvSpPr txBox="1"/>
          <p:nvPr/>
        </p:nvSpPr>
        <p:spPr>
          <a:xfrm>
            <a:off x="4648794" y="5099322"/>
            <a:ext cx="195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Texture Complexity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154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CECD97-34BC-5F84-9CC8-763BEE1E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02142E-3011-39E7-FDC2-14B344C48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deep learning, which type of texture inspection is considered relatively easier?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11">
            <a:extLst>
              <a:ext uri="{FF2B5EF4-FFF2-40B4-BE49-F238E27FC236}">
                <a16:creationId xmlns:a16="http://schemas.microsoft.com/office/drawing/2014/main" id="{494C7A20-0166-8338-8A68-5EB7447A3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101" y="3885659"/>
            <a:ext cx="808990" cy="824041"/>
          </a:xfrm>
          <a:prstGeom prst="rect">
            <a:avLst/>
          </a:prstGeom>
        </p:spPr>
      </p:pic>
      <p:pic>
        <p:nvPicPr>
          <p:cNvPr id="5" name="圖片 24">
            <a:extLst>
              <a:ext uri="{FF2B5EF4-FFF2-40B4-BE49-F238E27FC236}">
                <a16:creationId xmlns:a16="http://schemas.microsoft.com/office/drawing/2014/main" id="{1A633103-B552-00AC-AE7F-62C70A79C2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831" r="33509" b="50511"/>
          <a:stretch>
            <a:fillRect/>
          </a:stretch>
        </p:blipFill>
        <p:spPr>
          <a:xfrm>
            <a:off x="1522406" y="3885658"/>
            <a:ext cx="808990" cy="8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64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8F9BE1-A44C-4CBC-83F9-44CFB8969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 []</a:t>
            </a:r>
            <a:endParaRPr lang="zh-CN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7F2C723-8F76-42A3-B79E-EFABF1B75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r>
              <a:rPr lang="en-US" altLang="zh-CN" sz="2400" b="1" spc="-20" dirty="0">
                <a:latin typeface="Noto Sans CJK HK"/>
                <a:cs typeface="Noto Sans CJK HK"/>
              </a:rPr>
              <a:t>Anomaly</a:t>
            </a:r>
            <a:r>
              <a:rPr lang="en-US" altLang="zh-CN" sz="2400" b="1" spc="-30" dirty="0">
                <a:latin typeface="Noto Sans CJK HK"/>
                <a:cs typeface="Noto Sans CJK HK"/>
              </a:rPr>
              <a:t> </a:t>
            </a:r>
            <a:r>
              <a:rPr lang="en-US" altLang="zh-CN" sz="2400" b="1" spc="-10" dirty="0">
                <a:latin typeface="Noto Sans CJK HK"/>
                <a:cs typeface="Noto Sans CJK HK"/>
              </a:rPr>
              <a:t>Detection</a:t>
            </a:r>
            <a:endParaRPr lang="en-US" altLang="zh-CN" sz="2400" dirty="0">
              <a:latin typeface="Noto Sans CJK HK"/>
              <a:cs typeface="Noto Sans CJK HK"/>
            </a:endParaRPr>
          </a:p>
          <a:p>
            <a:endParaRPr lang="zh-CN" altLang="en-US" dirty="0"/>
          </a:p>
        </p:txBody>
      </p:sp>
      <p:grpSp>
        <p:nvGrpSpPr>
          <p:cNvPr id="6" name="object 9">
            <a:extLst>
              <a:ext uri="{FF2B5EF4-FFF2-40B4-BE49-F238E27FC236}">
                <a16:creationId xmlns:a16="http://schemas.microsoft.com/office/drawing/2014/main" id="{A3D8FDE1-A91F-427D-8911-DEC749BFD16C}"/>
              </a:ext>
            </a:extLst>
          </p:cNvPr>
          <p:cNvGrpSpPr/>
          <p:nvPr/>
        </p:nvGrpSpPr>
        <p:grpSpPr>
          <a:xfrm>
            <a:off x="2422593" y="3057716"/>
            <a:ext cx="2745105" cy="457834"/>
            <a:chOff x="1795272" y="3003753"/>
            <a:chExt cx="2745105" cy="457834"/>
          </a:xfrm>
        </p:grpSpPr>
        <p:pic>
          <p:nvPicPr>
            <p:cNvPr id="7" name="object 10">
              <a:extLst>
                <a:ext uri="{FF2B5EF4-FFF2-40B4-BE49-F238E27FC236}">
                  <a16:creationId xmlns:a16="http://schemas.microsoft.com/office/drawing/2014/main" id="{53FE532E-A488-4AAE-A6A6-5A0C3A83C12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5272" y="3003753"/>
              <a:ext cx="2744724" cy="457250"/>
            </a:xfrm>
            <a:prstGeom prst="rect">
              <a:avLst/>
            </a:prstGeom>
          </p:spPr>
        </p:pic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D2F03713-F1AC-493F-B743-3E5A758E75C4}"/>
                </a:ext>
              </a:extLst>
            </p:cNvPr>
            <p:cNvSpPr/>
            <p:nvPr/>
          </p:nvSpPr>
          <p:spPr>
            <a:xfrm>
              <a:off x="1827276" y="3035808"/>
              <a:ext cx="2630805" cy="342900"/>
            </a:xfrm>
            <a:custGeom>
              <a:avLst/>
              <a:gdLst/>
              <a:ahLst/>
              <a:cxnLst/>
              <a:rect l="l" t="t" r="r" b="b"/>
              <a:pathLst>
                <a:path w="2630804" h="342900">
                  <a:moveTo>
                    <a:pt x="2458974" y="0"/>
                  </a:moveTo>
                  <a:lnTo>
                    <a:pt x="171450" y="0"/>
                  </a:lnTo>
                  <a:lnTo>
                    <a:pt x="125853" y="6120"/>
                  </a:lnTo>
                  <a:lnTo>
                    <a:pt x="84892" y="23396"/>
                  </a:lnTo>
                  <a:lnTo>
                    <a:pt x="50196" y="50196"/>
                  </a:lnTo>
                  <a:lnTo>
                    <a:pt x="23396" y="84892"/>
                  </a:lnTo>
                  <a:lnTo>
                    <a:pt x="6120" y="125853"/>
                  </a:lnTo>
                  <a:lnTo>
                    <a:pt x="0" y="171450"/>
                  </a:lnTo>
                  <a:lnTo>
                    <a:pt x="6120" y="217046"/>
                  </a:lnTo>
                  <a:lnTo>
                    <a:pt x="23396" y="258007"/>
                  </a:lnTo>
                  <a:lnTo>
                    <a:pt x="50196" y="292703"/>
                  </a:lnTo>
                  <a:lnTo>
                    <a:pt x="84892" y="319503"/>
                  </a:lnTo>
                  <a:lnTo>
                    <a:pt x="125853" y="336779"/>
                  </a:lnTo>
                  <a:lnTo>
                    <a:pt x="171450" y="342900"/>
                  </a:lnTo>
                  <a:lnTo>
                    <a:pt x="2458974" y="342900"/>
                  </a:lnTo>
                  <a:lnTo>
                    <a:pt x="2504570" y="336779"/>
                  </a:lnTo>
                  <a:lnTo>
                    <a:pt x="2545531" y="319503"/>
                  </a:lnTo>
                  <a:lnTo>
                    <a:pt x="2580227" y="292703"/>
                  </a:lnTo>
                  <a:lnTo>
                    <a:pt x="2607027" y="258007"/>
                  </a:lnTo>
                  <a:lnTo>
                    <a:pt x="2624303" y="217046"/>
                  </a:lnTo>
                  <a:lnTo>
                    <a:pt x="2630424" y="171450"/>
                  </a:lnTo>
                  <a:lnTo>
                    <a:pt x="2624303" y="125853"/>
                  </a:lnTo>
                  <a:lnTo>
                    <a:pt x="2607027" y="84892"/>
                  </a:lnTo>
                  <a:lnTo>
                    <a:pt x="2580227" y="50196"/>
                  </a:lnTo>
                  <a:lnTo>
                    <a:pt x="2545531" y="23396"/>
                  </a:lnTo>
                  <a:lnTo>
                    <a:pt x="2504570" y="6120"/>
                  </a:lnTo>
                  <a:lnTo>
                    <a:pt x="24589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2">
              <a:extLst>
                <a:ext uri="{FF2B5EF4-FFF2-40B4-BE49-F238E27FC236}">
                  <a16:creationId xmlns:a16="http://schemas.microsoft.com/office/drawing/2014/main" id="{7510B551-7228-4BFA-B45F-708FC7E46C74}"/>
                </a:ext>
              </a:extLst>
            </p:cNvPr>
            <p:cNvSpPr/>
            <p:nvPr/>
          </p:nvSpPr>
          <p:spPr>
            <a:xfrm>
              <a:off x="1827276" y="3035808"/>
              <a:ext cx="2630805" cy="342900"/>
            </a:xfrm>
            <a:custGeom>
              <a:avLst/>
              <a:gdLst/>
              <a:ahLst/>
              <a:cxnLst/>
              <a:rect l="l" t="t" r="r" b="b"/>
              <a:pathLst>
                <a:path w="2630804" h="342900">
                  <a:moveTo>
                    <a:pt x="0" y="171450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2458974" y="0"/>
                  </a:lnTo>
                  <a:lnTo>
                    <a:pt x="2504570" y="6120"/>
                  </a:lnTo>
                  <a:lnTo>
                    <a:pt x="2545531" y="23396"/>
                  </a:lnTo>
                  <a:lnTo>
                    <a:pt x="2580227" y="50196"/>
                  </a:lnTo>
                  <a:lnTo>
                    <a:pt x="2607027" y="84892"/>
                  </a:lnTo>
                  <a:lnTo>
                    <a:pt x="2624303" y="125853"/>
                  </a:lnTo>
                  <a:lnTo>
                    <a:pt x="2630424" y="171450"/>
                  </a:lnTo>
                  <a:lnTo>
                    <a:pt x="2624303" y="217046"/>
                  </a:lnTo>
                  <a:lnTo>
                    <a:pt x="2607027" y="258007"/>
                  </a:lnTo>
                  <a:lnTo>
                    <a:pt x="2580227" y="292703"/>
                  </a:lnTo>
                  <a:lnTo>
                    <a:pt x="2545531" y="319503"/>
                  </a:lnTo>
                  <a:lnTo>
                    <a:pt x="2504570" y="336779"/>
                  </a:lnTo>
                  <a:lnTo>
                    <a:pt x="2458974" y="342900"/>
                  </a:lnTo>
                  <a:lnTo>
                    <a:pt x="171450" y="342900"/>
                  </a:lnTo>
                  <a:lnTo>
                    <a:pt x="125853" y="336779"/>
                  </a:lnTo>
                  <a:lnTo>
                    <a:pt x="84892" y="319503"/>
                  </a:lnTo>
                  <a:lnTo>
                    <a:pt x="50196" y="292703"/>
                  </a:lnTo>
                  <a:lnTo>
                    <a:pt x="23396" y="258007"/>
                  </a:lnTo>
                  <a:lnTo>
                    <a:pt x="6120" y="217046"/>
                  </a:lnTo>
                  <a:lnTo>
                    <a:pt x="0" y="171450"/>
                  </a:lnTo>
                  <a:close/>
                </a:path>
              </a:pathLst>
            </a:custGeom>
            <a:ln w="127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3">
            <a:extLst>
              <a:ext uri="{FF2B5EF4-FFF2-40B4-BE49-F238E27FC236}">
                <a16:creationId xmlns:a16="http://schemas.microsoft.com/office/drawing/2014/main" id="{91B0C67C-8DC3-4020-909A-7A151DB24F85}"/>
              </a:ext>
            </a:extLst>
          </p:cNvPr>
          <p:cNvSpPr txBox="1"/>
          <p:nvPr/>
        </p:nvSpPr>
        <p:spPr>
          <a:xfrm>
            <a:off x="3309599" y="3114308"/>
            <a:ext cx="1146123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solidFill>
                  <a:srgbClr val="001F5F"/>
                </a:solidFill>
                <a:latin typeface="Noto Sans CJK HK"/>
                <a:cs typeface="Noto Sans CJK HK"/>
              </a:rPr>
              <a:t>image-</a:t>
            </a:r>
            <a:r>
              <a:rPr sz="1600" b="1" spc="-20" dirty="0">
                <a:solidFill>
                  <a:srgbClr val="001F5F"/>
                </a:solidFill>
                <a:latin typeface="Noto Sans CJK HK"/>
                <a:cs typeface="Noto Sans CJK HK"/>
              </a:rPr>
              <a:t>level</a:t>
            </a:r>
            <a:endParaRPr sz="1600" dirty="0">
              <a:latin typeface="Noto Sans CJK HK"/>
              <a:cs typeface="Noto Sans CJK HK"/>
            </a:endParaRPr>
          </a:p>
        </p:txBody>
      </p:sp>
      <p:pic>
        <p:nvPicPr>
          <p:cNvPr id="11" name="object 25">
            <a:extLst>
              <a:ext uri="{FF2B5EF4-FFF2-40B4-BE49-F238E27FC236}">
                <a16:creationId xmlns:a16="http://schemas.microsoft.com/office/drawing/2014/main" id="{602B4579-B0DA-4137-AEBE-D78B8A71068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23284" y="2883757"/>
            <a:ext cx="2744724" cy="682330"/>
          </a:xfrm>
          <a:prstGeom prst="rect">
            <a:avLst/>
          </a:prstGeom>
        </p:spPr>
      </p:pic>
      <p:sp>
        <p:nvSpPr>
          <p:cNvPr id="12" name="object 26">
            <a:extLst>
              <a:ext uri="{FF2B5EF4-FFF2-40B4-BE49-F238E27FC236}">
                <a16:creationId xmlns:a16="http://schemas.microsoft.com/office/drawing/2014/main" id="{3932E5C6-1523-48A1-B00D-5DC5A7449416}"/>
              </a:ext>
            </a:extLst>
          </p:cNvPr>
          <p:cNvSpPr/>
          <p:nvPr/>
        </p:nvSpPr>
        <p:spPr>
          <a:xfrm>
            <a:off x="8355288" y="2915722"/>
            <a:ext cx="2630805" cy="314325"/>
          </a:xfrm>
          <a:custGeom>
            <a:avLst/>
            <a:gdLst/>
            <a:ahLst/>
            <a:cxnLst/>
            <a:rect l="l" t="t" r="r" b="b"/>
            <a:pathLst>
              <a:path w="2630804" h="314325">
                <a:moveTo>
                  <a:pt x="2473452" y="0"/>
                </a:moveTo>
                <a:lnTo>
                  <a:pt x="156972" y="0"/>
                </a:lnTo>
                <a:lnTo>
                  <a:pt x="107338" y="7997"/>
                </a:lnTo>
                <a:lnTo>
                  <a:pt x="64245" y="30272"/>
                </a:lnTo>
                <a:lnTo>
                  <a:pt x="30272" y="64245"/>
                </a:lnTo>
                <a:lnTo>
                  <a:pt x="7997" y="107338"/>
                </a:lnTo>
                <a:lnTo>
                  <a:pt x="0" y="156971"/>
                </a:lnTo>
                <a:lnTo>
                  <a:pt x="7997" y="206605"/>
                </a:lnTo>
                <a:lnTo>
                  <a:pt x="30272" y="249698"/>
                </a:lnTo>
                <a:lnTo>
                  <a:pt x="64245" y="283671"/>
                </a:lnTo>
                <a:lnTo>
                  <a:pt x="107338" y="305946"/>
                </a:lnTo>
                <a:lnTo>
                  <a:pt x="156972" y="313943"/>
                </a:lnTo>
                <a:lnTo>
                  <a:pt x="2473452" y="313943"/>
                </a:lnTo>
                <a:lnTo>
                  <a:pt x="2523085" y="305946"/>
                </a:lnTo>
                <a:lnTo>
                  <a:pt x="2566178" y="283671"/>
                </a:lnTo>
                <a:lnTo>
                  <a:pt x="2600151" y="249698"/>
                </a:lnTo>
                <a:lnTo>
                  <a:pt x="2622426" y="206605"/>
                </a:lnTo>
                <a:lnTo>
                  <a:pt x="2630424" y="156971"/>
                </a:lnTo>
                <a:lnTo>
                  <a:pt x="2622426" y="107338"/>
                </a:lnTo>
                <a:lnTo>
                  <a:pt x="2600151" y="64245"/>
                </a:lnTo>
                <a:lnTo>
                  <a:pt x="2566178" y="30272"/>
                </a:lnTo>
                <a:lnTo>
                  <a:pt x="2523085" y="7997"/>
                </a:lnTo>
                <a:lnTo>
                  <a:pt x="24734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7">
            <a:extLst>
              <a:ext uri="{FF2B5EF4-FFF2-40B4-BE49-F238E27FC236}">
                <a16:creationId xmlns:a16="http://schemas.microsoft.com/office/drawing/2014/main" id="{400FF9E0-58BA-4534-9461-FA2D5CD09C6E}"/>
              </a:ext>
            </a:extLst>
          </p:cNvPr>
          <p:cNvSpPr/>
          <p:nvPr/>
        </p:nvSpPr>
        <p:spPr>
          <a:xfrm>
            <a:off x="8355288" y="2915722"/>
            <a:ext cx="2630805" cy="532606"/>
          </a:xfrm>
          <a:custGeom>
            <a:avLst/>
            <a:gdLst/>
            <a:ahLst/>
            <a:cxnLst/>
            <a:rect l="l" t="t" r="r" b="b"/>
            <a:pathLst>
              <a:path w="2630804" h="314325">
                <a:moveTo>
                  <a:pt x="0" y="156971"/>
                </a:moveTo>
                <a:lnTo>
                  <a:pt x="7997" y="107338"/>
                </a:lnTo>
                <a:lnTo>
                  <a:pt x="30272" y="64245"/>
                </a:lnTo>
                <a:lnTo>
                  <a:pt x="64245" y="30272"/>
                </a:lnTo>
                <a:lnTo>
                  <a:pt x="107338" y="7997"/>
                </a:lnTo>
                <a:lnTo>
                  <a:pt x="156972" y="0"/>
                </a:lnTo>
                <a:lnTo>
                  <a:pt x="2473452" y="0"/>
                </a:lnTo>
                <a:lnTo>
                  <a:pt x="2523085" y="7997"/>
                </a:lnTo>
                <a:lnTo>
                  <a:pt x="2566178" y="30272"/>
                </a:lnTo>
                <a:lnTo>
                  <a:pt x="2600151" y="64245"/>
                </a:lnTo>
                <a:lnTo>
                  <a:pt x="2622426" y="107338"/>
                </a:lnTo>
                <a:lnTo>
                  <a:pt x="2630424" y="156971"/>
                </a:lnTo>
                <a:lnTo>
                  <a:pt x="2622426" y="206605"/>
                </a:lnTo>
                <a:lnTo>
                  <a:pt x="2600151" y="249698"/>
                </a:lnTo>
                <a:lnTo>
                  <a:pt x="2566178" y="283671"/>
                </a:lnTo>
                <a:lnTo>
                  <a:pt x="2523085" y="305946"/>
                </a:lnTo>
                <a:lnTo>
                  <a:pt x="2473452" y="313943"/>
                </a:lnTo>
                <a:lnTo>
                  <a:pt x="156972" y="313943"/>
                </a:lnTo>
                <a:lnTo>
                  <a:pt x="107338" y="305946"/>
                </a:lnTo>
                <a:lnTo>
                  <a:pt x="64245" y="283671"/>
                </a:lnTo>
                <a:lnTo>
                  <a:pt x="30272" y="249698"/>
                </a:lnTo>
                <a:lnTo>
                  <a:pt x="7997" y="206605"/>
                </a:lnTo>
                <a:lnTo>
                  <a:pt x="0" y="156971"/>
                </a:lnTo>
                <a:close/>
              </a:path>
            </a:pathLst>
          </a:custGeom>
          <a:ln w="127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8">
            <a:extLst>
              <a:ext uri="{FF2B5EF4-FFF2-40B4-BE49-F238E27FC236}">
                <a16:creationId xmlns:a16="http://schemas.microsoft.com/office/drawing/2014/main" id="{CF625B6E-A49B-466C-BE58-5C66010923C6}"/>
              </a:ext>
            </a:extLst>
          </p:cNvPr>
          <p:cNvSpPr txBox="1"/>
          <p:nvPr/>
        </p:nvSpPr>
        <p:spPr>
          <a:xfrm>
            <a:off x="8323284" y="2889464"/>
            <a:ext cx="2744724" cy="5187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600" b="1" spc="-20" dirty="0">
                <a:solidFill>
                  <a:srgbClr val="001F5F"/>
                </a:solidFill>
                <a:latin typeface="Noto Sans CJK HK"/>
                <a:cs typeface="Noto Sans CJK HK"/>
              </a:rPr>
              <a:t>pixel-level</a:t>
            </a:r>
            <a:endParaRPr lang="en-US" sz="1600" b="1" spc="-20" dirty="0">
              <a:solidFill>
                <a:srgbClr val="001F5F"/>
              </a:solidFill>
              <a:latin typeface="Noto Sans CJK HK"/>
              <a:cs typeface="Noto Sans CJK HK"/>
            </a:endParaRPr>
          </a:p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1600" b="1" spc="-20" dirty="0">
                <a:solidFill>
                  <a:srgbClr val="001F5F"/>
                </a:solidFill>
                <a:latin typeface="Noto Sans CJK HK"/>
                <a:cs typeface="Noto Sans CJK HK"/>
              </a:rPr>
              <a:t> [</a:t>
            </a:r>
            <a:r>
              <a:rPr lang="en-US" sz="1600" b="1" spc="-20" dirty="0" err="1">
                <a:solidFill>
                  <a:srgbClr val="001F5F"/>
                </a:solidFill>
                <a:latin typeface="Noto Sans CJK HK"/>
                <a:cs typeface="Noto Sans CJK HK"/>
              </a:rPr>
              <a:t>semnatic</a:t>
            </a:r>
            <a:r>
              <a:rPr lang="en-US" sz="1600" b="1" spc="-20" dirty="0">
                <a:solidFill>
                  <a:srgbClr val="001F5F"/>
                </a:solidFill>
                <a:latin typeface="Noto Sans CJK HK"/>
                <a:cs typeface="Noto Sans CJK HK"/>
              </a:rPr>
              <a:t> segmentation]</a:t>
            </a:r>
            <a:endParaRPr sz="1600" dirty="0">
              <a:latin typeface="Noto Sans CJK HK"/>
              <a:cs typeface="Noto Sans CJK HK"/>
            </a:endParaRPr>
          </a:p>
        </p:txBody>
      </p:sp>
      <p:sp>
        <p:nvSpPr>
          <p:cNvPr id="15" name="object 32">
            <a:extLst>
              <a:ext uri="{FF2B5EF4-FFF2-40B4-BE49-F238E27FC236}">
                <a16:creationId xmlns:a16="http://schemas.microsoft.com/office/drawing/2014/main" id="{5326EE8E-D8D0-4755-A278-137BE8BD55E9}"/>
              </a:ext>
            </a:extLst>
          </p:cNvPr>
          <p:cNvSpPr/>
          <p:nvPr/>
        </p:nvSpPr>
        <p:spPr>
          <a:xfrm>
            <a:off x="4833280" y="2084832"/>
            <a:ext cx="3221990" cy="502920"/>
          </a:xfrm>
          <a:custGeom>
            <a:avLst/>
            <a:gdLst/>
            <a:ahLst/>
            <a:cxnLst/>
            <a:rect l="l" t="t" r="r" b="b"/>
            <a:pathLst>
              <a:path w="3221990" h="502919">
                <a:moveTo>
                  <a:pt x="2978784" y="0"/>
                </a:moveTo>
                <a:lnTo>
                  <a:pt x="242950" y="0"/>
                </a:lnTo>
                <a:lnTo>
                  <a:pt x="193970" y="4933"/>
                </a:lnTo>
                <a:lnTo>
                  <a:pt x="148357" y="19083"/>
                </a:lnTo>
                <a:lnTo>
                  <a:pt x="107088" y="41476"/>
                </a:lnTo>
                <a:lnTo>
                  <a:pt x="71135" y="71135"/>
                </a:lnTo>
                <a:lnTo>
                  <a:pt x="41476" y="107088"/>
                </a:lnTo>
                <a:lnTo>
                  <a:pt x="19083" y="148357"/>
                </a:lnTo>
                <a:lnTo>
                  <a:pt x="4933" y="193970"/>
                </a:lnTo>
                <a:lnTo>
                  <a:pt x="0" y="242950"/>
                </a:lnTo>
                <a:lnTo>
                  <a:pt x="0" y="259969"/>
                </a:lnTo>
                <a:lnTo>
                  <a:pt x="4933" y="308949"/>
                </a:lnTo>
                <a:lnTo>
                  <a:pt x="19083" y="354562"/>
                </a:lnTo>
                <a:lnTo>
                  <a:pt x="41476" y="395831"/>
                </a:lnTo>
                <a:lnTo>
                  <a:pt x="71135" y="431784"/>
                </a:lnTo>
                <a:lnTo>
                  <a:pt x="107088" y="461443"/>
                </a:lnTo>
                <a:lnTo>
                  <a:pt x="148357" y="483836"/>
                </a:lnTo>
                <a:lnTo>
                  <a:pt x="193970" y="497986"/>
                </a:lnTo>
                <a:lnTo>
                  <a:pt x="242950" y="502920"/>
                </a:lnTo>
                <a:lnTo>
                  <a:pt x="2978784" y="502920"/>
                </a:lnTo>
                <a:lnTo>
                  <a:pt x="3027765" y="497986"/>
                </a:lnTo>
                <a:lnTo>
                  <a:pt x="3073378" y="483836"/>
                </a:lnTo>
                <a:lnTo>
                  <a:pt x="3114647" y="461443"/>
                </a:lnTo>
                <a:lnTo>
                  <a:pt x="3150600" y="431784"/>
                </a:lnTo>
                <a:lnTo>
                  <a:pt x="3180259" y="395831"/>
                </a:lnTo>
                <a:lnTo>
                  <a:pt x="3202652" y="354562"/>
                </a:lnTo>
                <a:lnTo>
                  <a:pt x="3216802" y="308949"/>
                </a:lnTo>
                <a:lnTo>
                  <a:pt x="3221735" y="259969"/>
                </a:lnTo>
                <a:lnTo>
                  <a:pt x="3221735" y="242950"/>
                </a:lnTo>
                <a:lnTo>
                  <a:pt x="3216802" y="193970"/>
                </a:lnTo>
                <a:lnTo>
                  <a:pt x="3202652" y="148357"/>
                </a:lnTo>
                <a:lnTo>
                  <a:pt x="3180259" y="107088"/>
                </a:lnTo>
                <a:lnTo>
                  <a:pt x="3150600" y="71135"/>
                </a:lnTo>
                <a:lnTo>
                  <a:pt x="3114647" y="41476"/>
                </a:lnTo>
                <a:lnTo>
                  <a:pt x="3073378" y="19083"/>
                </a:lnTo>
                <a:lnTo>
                  <a:pt x="3027765" y="4933"/>
                </a:lnTo>
                <a:lnTo>
                  <a:pt x="297878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3">
            <a:extLst>
              <a:ext uri="{FF2B5EF4-FFF2-40B4-BE49-F238E27FC236}">
                <a16:creationId xmlns:a16="http://schemas.microsoft.com/office/drawing/2014/main" id="{411AC302-0F26-4914-A64F-9F8344091060}"/>
              </a:ext>
            </a:extLst>
          </p:cNvPr>
          <p:cNvSpPr/>
          <p:nvPr/>
        </p:nvSpPr>
        <p:spPr>
          <a:xfrm>
            <a:off x="4807880" y="2059432"/>
            <a:ext cx="3272790" cy="553720"/>
          </a:xfrm>
          <a:custGeom>
            <a:avLst/>
            <a:gdLst/>
            <a:ahLst/>
            <a:cxnLst/>
            <a:rect l="l" t="t" r="r" b="b"/>
            <a:pathLst>
              <a:path w="3272790" h="553719">
                <a:moveTo>
                  <a:pt x="3004565" y="0"/>
                </a:moveTo>
                <a:lnTo>
                  <a:pt x="268096" y="0"/>
                </a:lnTo>
                <a:lnTo>
                  <a:pt x="227456" y="3810"/>
                </a:lnTo>
                <a:lnTo>
                  <a:pt x="188213" y="12700"/>
                </a:lnTo>
                <a:lnTo>
                  <a:pt x="140334" y="33020"/>
                </a:lnTo>
                <a:lnTo>
                  <a:pt x="97662" y="62230"/>
                </a:lnTo>
                <a:lnTo>
                  <a:pt x="61213" y="97790"/>
                </a:lnTo>
                <a:lnTo>
                  <a:pt x="32384" y="140970"/>
                </a:lnTo>
                <a:lnTo>
                  <a:pt x="12191" y="189230"/>
                </a:lnTo>
                <a:lnTo>
                  <a:pt x="3047" y="228600"/>
                </a:lnTo>
                <a:lnTo>
                  <a:pt x="0" y="269240"/>
                </a:lnTo>
                <a:lnTo>
                  <a:pt x="0" y="285750"/>
                </a:lnTo>
                <a:lnTo>
                  <a:pt x="3047" y="326390"/>
                </a:lnTo>
                <a:lnTo>
                  <a:pt x="12064" y="365760"/>
                </a:lnTo>
                <a:lnTo>
                  <a:pt x="32384" y="414020"/>
                </a:lnTo>
                <a:lnTo>
                  <a:pt x="61213" y="457200"/>
                </a:lnTo>
                <a:lnTo>
                  <a:pt x="97662" y="492760"/>
                </a:lnTo>
                <a:lnTo>
                  <a:pt x="140334" y="521970"/>
                </a:lnTo>
                <a:lnTo>
                  <a:pt x="188213" y="542290"/>
                </a:lnTo>
                <a:lnTo>
                  <a:pt x="227456" y="551180"/>
                </a:lnTo>
                <a:lnTo>
                  <a:pt x="254634" y="553720"/>
                </a:lnTo>
                <a:lnTo>
                  <a:pt x="3018028" y="553720"/>
                </a:lnTo>
                <a:lnTo>
                  <a:pt x="3045079" y="551180"/>
                </a:lnTo>
                <a:lnTo>
                  <a:pt x="3071240" y="546100"/>
                </a:lnTo>
                <a:lnTo>
                  <a:pt x="3084322" y="542290"/>
                </a:lnTo>
                <a:lnTo>
                  <a:pt x="3098183" y="537210"/>
                </a:lnTo>
                <a:lnTo>
                  <a:pt x="255523" y="537210"/>
                </a:lnTo>
                <a:lnTo>
                  <a:pt x="229996" y="534670"/>
                </a:lnTo>
                <a:lnTo>
                  <a:pt x="170560" y="518160"/>
                </a:lnTo>
                <a:lnTo>
                  <a:pt x="127761" y="494030"/>
                </a:lnTo>
                <a:lnTo>
                  <a:pt x="90550" y="463550"/>
                </a:lnTo>
                <a:lnTo>
                  <a:pt x="59943" y="426720"/>
                </a:lnTo>
                <a:lnTo>
                  <a:pt x="36702" y="383540"/>
                </a:lnTo>
                <a:lnTo>
                  <a:pt x="22097" y="336550"/>
                </a:lnTo>
                <a:lnTo>
                  <a:pt x="17233" y="297180"/>
                </a:lnTo>
                <a:lnTo>
                  <a:pt x="16890" y="285750"/>
                </a:lnTo>
                <a:lnTo>
                  <a:pt x="16890" y="269240"/>
                </a:lnTo>
                <a:lnTo>
                  <a:pt x="19811" y="231140"/>
                </a:lnTo>
                <a:lnTo>
                  <a:pt x="36702" y="171450"/>
                </a:lnTo>
                <a:lnTo>
                  <a:pt x="59943" y="128270"/>
                </a:lnTo>
                <a:lnTo>
                  <a:pt x="90550" y="91440"/>
                </a:lnTo>
                <a:lnTo>
                  <a:pt x="127761" y="60960"/>
                </a:lnTo>
                <a:lnTo>
                  <a:pt x="170433" y="36830"/>
                </a:lnTo>
                <a:lnTo>
                  <a:pt x="229996" y="20320"/>
                </a:lnTo>
                <a:lnTo>
                  <a:pt x="255396" y="17780"/>
                </a:lnTo>
                <a:lnTo>
                  <a:pt x="3098183" y="17780"/>
                </a:lnTo>
                <a:lnTo>
                  <a:pt x="3084322" y="12700"/>
                </a:lnTo>
                <a:lnTo>
                  <a:pt x="3071240" y="8890"/>
                </a:lnTo>
                <a:lnTo>
                  <a:pt x="3045079" y="3810"/>
                </a:lnTo>
                <a:lnTo>
                  <a:pt x="3004565" y="0"/>
                </a:lnTo>
                <a:close/>
              </a:path>
              <a:path w="3272790" h="553719">
                <a:moveTo>
                  <a:pt x="3098183" y="17780"/>
                </a:moveTo>
                <a:lnTo>
                  <a:pt x="3017138" y="17780"/>
                </a:lnTo>
                <a:lnTo>
                  <a:pt x="3042538" y="20320"/>
                </a:lnTo>
                <a:lnTo>
                  <a:pt x="3067050" y="25400"/>
                </a:lnTo>
                <a:lnTo>
                  <a:pt x="3124073" y="48260"/>
                </a:lnTo>
                <a:lnTo>
                  <a:pt x="3164078" y="74930"/>
                </a:lnTo>
                <a:lnTo>
                  <a:pt x="3198240" y="109220"/>
                </a:lnTo>
                <a:lnTo>
                  <a:pt x="3225291" y="148590"/>
                </a:lnTo>
                <a:lnTo>
                  <a:pt x="3244214" y="194310"/>
                </a:lnTo>
                <a:lnTo>
                  <a:pt x="3254375" y="243840"/>
                </a:lnTo>
                <a:lnTo>
                  <a:pt x="3255645" y="269240"/>
                </a:lnTo>
                <a:lnTo>
                  <a:pt x="3255645" y="285750"/>
                </a:lnTo>
                <a:lnTo>
                  <a:pt x="3252724" y="323850"/>
                </a:lnTo>
                <a:lnTo>
                  <a:pt x="3235832" y="383540"/>
                </a:lnTo>
                <a:lnTo>
                  <a:pt x="3212591" y="426720"/>
                </a:lnTo>
                <a:lnTo>
                  <a:pt x="3181984" y="463550"/>
                </a:lnTo>
                <a:lnTo>
                  <a:pt x="3144774" y="494030"/>
                </a:lnTo>
                <a:lnTo>
                  <a:pt x="3101975" y="518160"/>
                </a:lnTo>
                <a:lnTo>
                  <a:pt x="3042538" y="534670"/>
                </a:lnTo>
                <a:lnTo>
                  <a:pt x="3017138" y="537210"/>
                </a:lnTo>
                <a:lnTo>
                  <a:pt x="3098183" y="537210"/>
                </a:lnTo>
                <a:lnTo>
                  <a:pt x="3154299" y="508000"/>
                </a:lnTo>
                <a:lnTo>
                  <a:pt x="3193923" y="476250"/>
                </a:lnTo>
                <a:lnTo>
                  <a:pt x="3226688" y="435610"/>
                </a:lnTo>
                <a:lnTo>
                  <a:pt x="3251454" y="389890"/>
                </a:lnTo>
                <a:lnTo>
                  <a:pt x="3264154" y="353060"/>
                </a:lnTo>
                <a:lnTo>
                  <a:pt x="3271138" y="313690"/>
                </a:lnTo>
                <a:lnTo>
                  <a:pt x="3272535" y="285750"/>
                </a:lnTo>
                <a:lnTo>
                  <a:pt x="3272535" y="269240"/>
                </a:lnTo>
                <a:lnTo>
                  <a:pt x="3269487" y="228600"/>
                </a:lnTo>
                <a:lnTo>
                  <a:pt x="3260344" y="189230"/>
                </a:lnTo>
                <a:lnTo>
                  <a:pt x="3240151" y="140970"/>
                </a:lnTo>
                <a:lnTo>
                  <a:pt x="3211322" y="97790"/>
                </a:lnTo>
                <a:lnTo>
                  <a:pt x="3174873" y="62230"/>
                </a:lnTo>
                <a:lnTo>
                  <a:pt x="3132074" y="33020"/>
                </a:lnTo>
                <a:lnTo>
                  <a:pt x="3108579" y="21590"/>
                </a:lnTo>
                <a:lnTo>
                  <a:pt x="3098183" y="17780"/>
                </a:lnTo>
                <a:close/>
              </a:path>
              <a:path w="3272790" h="553719">
                <a:moveTo>
                  <a:pt x="3016250" y="34290"/>
                </a:moveTo>
                <a:lnTo>
                  <a:pt x="256285" y="34290"/>
                </a:lnTo>
                <a:lnTo>
                  <a:pt x="232663" y="36830"/>
                </a:lnTo>
                <a:lnTo>
                  <a:pt x="177164" y="53340"/>
                </a:lnTo>
                <a:lnTo>
                  <a:pt x="137286" y="74930"/>
                </a:lnTo>
                <a:lnTo>
                  <a:pt x="102488" y="102870"/>
                </a:lnTo>
                <a:lnTo>
                  <a:pt x="73913" y="138430"/>
                </a:lnTo>
                <a:lnTo>
                  <a:pt x="52196" y="177800"/>
                </a:lnTo>
                <a:lnTo>
                  <a:pt x="38607" y="222250"/>
                </a:lnTo>
                <a:lnTo>
                  <a:pt x="33908" y="269240"/>
                </a:lnTo>
                <a:lnTo>
                  <a:pt x="33908" y="285750"/>
                </a:lnTo>
                <a:lnTo>
                  <a:pt x="38607" y="332740"/>
                </a:lnTo>
                <a:lnTo>
                  <a:pt x="52196" y="377190"/>
                </a:lnTo>
                <a:lnTo>
                  <a:pt x="73913" y="416560"/>
                </a:lnTo>
                <a:lnTo>
                  <a:pt x="102488" y="452120"/>
                </a:lnTo>
                <a:lnTo>
                  <a:pt x="137286" y="480060"/>
                </a:lnTo>
                <a:lnTo>
                  <a:pt x="177037" y="501650"/>
                </a:lnTo>
                <a:lnTo>
                  <a:pt x="232663" y="518160"/>
                </a:lnTo>
                <a:lnTo>
                  <a:pt x="256285" y="520700"/>
                </a:lnTo>
                <a:lnTo>
                  <a:pt x="3016250" y="520700"/>
                </a:lnTo>
                <a:lnTo>
                  <a:pt x="3039872" y="518160"/>
                </a:lnTo>
                <a:lnTo>
                  <a:pt x="3062858" y="513080"/>
                </a:lnTo>
                <a:lnTo>
                  <a:pt x="3091878" y="502920"/>
                </a:lnTo>
                <a:lnTo>
                  <a:pt x="246125" y="502920"/>
                </a:lnTo>
                <a:lnTo>
                  <a:pt x="235203" y="501650"/>
                </a:lnTo>
                <a:lnTo>
                  <a:pt x="183641" y="486410"/>
                </a:lnTo>
                <a:lnTo>
                  <a:pt x="146811" y="466090"/>
                </a:lnTo>
                <a:lnTo>
                  <a:pt x="114553" y="439420"/>
                </a:lnTo>
                <a:lnTo>
                  <a:pt x="88010" y="407670"/>
                </a:lnTo>
                <a:lnTo>
                  <a:pt x="67817" y="370840"/>
                </a:lnTo>
                <a:lnTo>
                  <a:pt x="55244" y="330200"/>
                </a:lnTo>
                <a:lnTo>
                  <a:pt x="50800" y="285750"/>
                </a:lnTo>
                <a:lnTo>
                  <a:pt x="50800" y="269240"/>
                </a:lnTo>
                <a:lnTo>
                  <a:pt x="55244" y="224790"/>
                </a:lnTo>
                <a:lnTo>
                  <a:pt x="67817" y="184150"/>
                </a:lnTo>
                <a:lnTo>
                  <a:pt x="88010" y="147320"/>
                </a:lnTo>
                <a:lnTo>
                  <a:pt x="114553" y="115570"/>
                </a:lnTo>
                <a:lnTo>
                  <a:pt x="146811" y="88900"/>
                </a:lnTo>
                <a:lnTo>
                  <a:pt x="183768" y="68580"/>
                </a:lnTo>
                <a:lnTo>
                  <a:pt x="235203" y="53340"/>
                </a:lnTo>
                <a:lnTo>
                  <a:pt x="246125" y="52070"/>
                </a:lnTo>
                <a:lnTo>
                  <a:pt x="257047" y="52070"/>
                </a:lnTo>
                <a:lnTo>
                  <a:pt x="268731" y="50800"/>
                </a:lnTo>
                <a:lnTo>
                  <a:pt x="3089293" y="50800"/>
                </a:lnTo>
                <a:lnTo>
                  <a:pt x="3073780" y="44450"/>
                </a:lnTo>
                <a:lnTo>
                  <a:pt x="3051555" y="39370"/>
                </a:lnTo>
                <a:lnTo>
                  <a:pt x="3039872" y="36830"/>
                </a:lnTo>
                <a:lnTo>
                  <a:pt x="3016250" y="34290"/>
                </a:lnTo>
                <a:close/>
              </a:path>
              <a:path w="3272790" h="553719">
                <a:moveTo>
                  <a:pt x="3089293" y="50800"/>
                </a:moveTo>
                <a:lnTo>
                  <a:pt x="3003930" y="50800"/>
                </a:lnTo>
                <a:lnTo>
                  <a:pt x="3015487" y="52070"/>
                </a:lnTo>
                <a:lnTo>
                  <a:pt x="3026536" y="52070"/>
                </a:lnTo>
                <a:lnTo>
                  <a:pt x="3037331" y="53340"/>
                </a:lnTo>
                <a:lnTo>
                  <a:pt x="3088894" y="68580"/>
                </a:lnTo>
                <a:lnTo>
                  <a:pt x="3125851" y="88900"/>
                </a:lnTo>
                <a:lnTo>
                  <a:pt x="3157981" y="115570"/>
                </a:lnTo>
                <a:lnTo>
                  <a:pt x="3184525" y="147320"/>
                </a:lnTo>
                <a:lnTo>
                  <a:pt x="3204717" y="184150"/>
                </a:lnTo>
                <a:lnTo>
                  <a:pt x="3217290" y="224790"/>
                </a:lnTo>
                <a:lnTo>
                  <a:pt x="3221735" y="269240"/>
                </a:lnTo>
                <a:lnTo>
                  <a:pt x="3221735" y="285750"/>
                </a:lnTo>
                <a:lnTo>
                  <a:pt x="3217290" y="330200"/>
                </a:lnTo>
                <a:lnTo>
                  <a:pt x="3204717" y="370840"/>
                </a:lnTo>
                <a:lnTo>
                  <a:pt x="3184525" y="407670"/>
                </a:lnTo>
                <a:lnTo>
                  <a:pt x="3157981" y="439420"/>
                </a:lnTo>
                <a:lnTo>
                  <a:pt x="3125851" y="466090"/>
                </a:lnTo>
                <a:lnTo>
                  <a:pt x="3088894" y="486410"/>
                </a:lnTo>
                <a:lnTo>
                  <a:pt x="3037331" y="501650"/>
                </a:lnTo>
                <a:lnTo>
                  <a:pt x="3026536" y="502920"/>
                </a:lnTo>
                <a:lnTo>
                  <a:pt x="3091878" y="502920"/>
                </a:lnTo>
                <a:lnTo>
                  <a:pt x="3135376" y="480060"/>
                </a:lnTo>
                <a:lnTo>
                  <a:pt x="3170047" y="452120"/>
                </a:lnTo>
                <a:lnTo>
                  <a:pt x="3198622" y="416560"/>
                </a:lnTo>
                <a:lnTo>
                  <a:pt x="3220211" y="377190"/>
                </a:lnTo>
                <a:lnTo>
                  <a:pt x="3233928" y="332740"/>
                </a:lnTo>
                <a:lnTo>
                  <a:pt x="3238627" y="285750"/>
                </a:lnTo>
                <a:lnTo>
                  <a:pt x="3238627" y="269240"/>
                </a:lnTo>
                <a:lnTo>
                  <a:pt x="3233928" y="222250"/>
                </a:lnTo>
                <a:lnTo>
                  <a:pt x="3220211" y="177800"/>
                </a:lnTo>
                <a:lnTo>
                  <a:pt x="3198622" y="138430"/>
                </a:lnTo>
                <a:lnTo>
                  <a:pt x="3170047" y="102870"/>
                </a:lnTo>
                <a:lnTo>
                  <a:pt x="3135376" y="74930"/>
                </a:lnTo>
                <a:lnTo>
                  <a:pt x="3095498" y="53340"/>
                </a:lnTo>
                <a:lnTo>
                  <a:pt x="3089293" y="50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34">
            <a:extLst>
              <a:ext uri="{FF2B5EF4-FFF2-40B4-BE49-F238E27FC236}">
                <a16:creationId xmlns:a16="http://schemas.microsoft.com/office/drawing/2014/main" id="{FC68F784-6765-4B61-A889-F0836F48C2C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52786" y="2244052"/>
            <a:ext cx="1964436" cy="312458"/>
          </a:xfrm>
          <a:prstGeom prst="rect">
            <a:avLst/>
          </a:prstGeom>
        </p:spPr>
      </p:pic>
      <p:pic>
        <p:nvPicPr>
          <p:cNvPr id="18" name="object 35">
            <a:extLst>
              <a:ext uri="{FF2B5EF4-FFF2-40B4-BE49-F238E27FC236}">
                <a16:creationId xmlns:a16="http://schemas.microsoft.com/office/drawing/2014/main" id="{8DCC7A3C-A8A9-400D-A4F8-C3A00811F07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06380" y="2245868"/>
            <a:ext cx="1862201" cy="211327"/>
          </a:xfrm>
          <a:prstGeom prst="rect">
            <a:avLst/>
          </a:prstGeom>
        </p:spPr>
      </p:pic>
      <p:sp>
        <p:nvSpPr>
          <p:cNvPr id="19" name="object 36">
            <a:extLst>
              <a:ext uri="{FF2B5EF4-FFF2-40B4-BE49-F238E27FC236}">
                <a16:creationId xmlns:a16="http://schemas.microsoft.com/office/drawing/2014/main" id="{3B607E9B-37C4-46D4-A380-7E2646F02F70}"/>
              </a:ext>
            </a:extLst>
          </p:cNvPr>
          <p:cNvSpPr/>
          <p:nvPr/>
        </p:nvSpPr>
        <p:spPr>
          <a:xfrm>
            <a:off x="8109880" y="2375662"/>
            <a:ext cx="537210" cy="507365"/>
          </a:xfrm>
          <a:custGeom>
            <a:avLst/>
            <a:gdLst/>
            <a:ahLst/>
            <a:cxnLst/>
            <a:rect l="l" t="t" r="r" b="b"/>
            <a:pathLst>
              <a:path w="537209" h="507364">
                <a:moveTo>
                  <a:pt x="147320" y="0"/>
                </a:moveTo>
                <a:lnTo>
                  <a:pt x="0" y="172974"/>
                </a:lnTo>
                <a:lnTo>
                  <a:pt x="290575" y="420370"/>
                </a:lnTo>
                <a:lnTo>
                  <a:pt x="216915" y="506857"/>
                </a:lnTo>
                <a:lnTo>
                  <a:pt x="537209" y="481076"/>
                </a:lnTo>
                <a:lnTo>
                  <a:pt x="511428" y="160909"/>
                </a:lnTo>
                <a:lnTo>
                  <a:pt x="437896" y="247396"/>
                </a:lnTo>
                <a:lnTo>
                  <a:pt x="14732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7">
            <a:extLst>
              <a:ext uri="{FF2B5EF4-FFF2-40B4-BE49-F238E27FC236}">
                <a16:creationId xmlns:a16="http://schemas.microsoft.com/office/drawing/2014/main" id="{46ABA91D-4418-4045-9D26-7448393E5959}"/>
              </a:ext>
            </a:extLst>
          </p:cNvPr>
          <p:cNvSpPr/>
          <p:nvPr/>
        </p:nvSpPr>
        <p:spPr>
          <a:xfrm>
            <a:off x="8109880" y="2375662"/>
            <a:ext cx="537210" cy="507365"/>
          </a:xfrm>
          <a:custGeom>
            <a:avLst/>
            <a:gdLst/>
            <a:ahLst/>
            <a:cxnLst/>
            <a:rect l="l" t="t" r="r" b="b"/>
            <a:pathLst>
              <a:path w="537209" h="507364">
                <a:moveTo>
                  <a:pt x="0" y="172974"/>
                </a:moveTo>
                <a:lnTo>
                  <a:pt x="290575" y="420370"/>
                </a:lnTo>
                <a:lnTo>
                  <a:pt x="216915" y="506857"/>
                </a:lnTo>
                <a:lnTo>
                  <a:pt x="537209" y="481076"/>
                </a:lnTo>
                <a:lnTo>
                  <a:pt x="511428" y="160909"/>
                </a:lnTo>
                <a:lnTo>
                  <a:pt x="437896" y="247396"/>
                </a:lnTo>
                <a:lnTo>
                  <a:pt x="147320" y="0"/>
                </a:lnTo>
                <a:lnTo>
                  <a:pt x="0" y="172974"/>
                </a:lnTo>
                <a:close/>
              </a:path>
            </a:pathLst>
          </a:custGeom>
          <a:ln w="2540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38">
            <a:extLst>
              <a:ext uri="{FF2B5EF4-FFF2-40B4-BE49-F238E27FC236}">
                <a16:creationId xmlns:a16="http://schemas.microsoft.com/office/drawing/2014/main" id="{1846AA40-87E9-447B-B456-FDD977F196B7}"/>
              </a:ext>
            </a:extLst>
          </p:cNvPr>
          <p:cNvSpPr/>
          <p:nvPr/>
        </p:nvSpPr>
        <p:spPr>
          <a:xfrm>
            <a:off x="4239682" y="2375662"/>
            <a:ext cx="537210" cy="507365"/>
          </a:xfrm>
          <a:custGeom>
            <a:avLst/>
            <a:gdLst/>
            <a:ahLst/>
            <a:cxnLst/>
            <a:rect l="l" t="t" r="r" b="b"/>
            <a:pathLst>
              <a:path w="537210" h="507364">
                <a:moveTo>
                  <a:pt x="389889" y="0"/>
                </a:moveTo>
                <a:lnTo>
                  <a:pt x="99313" y="247396"/>
                </a:lnTo>
                <a:lnTo>
                  <a:pt x="25780" y="160909"/>
                </a:lnTo>
                <a:lnTo>
                  <a:pt x="0" y="481076"/>
                </a:lnTo>
                <a:lnTo>
                  <a:pt x="320293" y="506857"/>
                </a:lnTo>
                <a:lnTo>
                  <a:pt x="246633" y="420370"/>
                </a:lnTo>
                <a:lnTo>
                  <a:pt x="537209" y="172974"/>
                </a:lnTo>
                <a:lnTo>
                  <a:pt x="389889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9">
            <a:extLst>
              <a:ext uri="{FF2B5EF4-FFF2-40B4-BE49-F238E27FC236}">
                <a16:creationId xmlns:a16="http://schemas.microsoft.com/office/drawing/2014/main" id="{926D5BA4-2558-46EB-980E-A6A424246606}"/>
              </a:ext>
            </a:extLst>
          </p:cNvPr>
          <p:cNvSpPr/>
          <p:nvPr/>
        </p:nvSpPr>
        <p:spPr>
          <a:xfrm>
            <a:off x="4239682" y="2375662"/>
            <a:ext cx="537210" cy="507365"/>
          </a:xfrm>
          <a:custGeom>
            <a:avLst/>
            <a:gdLst/>
            <a:ahLst/>
            <a:cxnLst/>
            <a:rect l="l" t="t" r="r" b="b"/>
            <a:pathLst>
              <a:path w="537210" h="507364">
                <a:moveTo>
                  <a:pt x="537209" y="172974"/>
                </a:moveTo>
                <a:lnTo>
                  <a:pt x="246633" y="420370"/>
                </a:lnTo>
                <a:lnTo>
                  <a:pt x="320293" y="506857"/>
                </a:lnTo>
                <a:lnTo>
                  <a:pt x="0" y="481076"/>
                </a:lnTo>
                <a:lnTo>
                  <a:pt x="25780" y="160909"/>
                </a:lnTo>
                <a:lnTo>
                  <a:pt x="99313" y="247396"/>
                </a:lnTo>
                <a:lnTo>
                  <a:pt x="389889" y="0"/>
                </a:lnTo>
                <a:lnTo>
                  <a:pt x="537209" y="172974"/>
                </a:lnTo>
                <a:close/>
              </a:path>
            </a:pathLst>
          </a:custGeom>
          <a:ln w="2540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7">
            <a:extLst>
              <a:ext uri="{FF2B5EF4-FFF2-40B4-BE49-F238E27FC236}">
                <a16:creationId xmlns:a16="http://schemas.microsoft.com/office/drawing/2014/main" id="{E3D65EC7-62CD-468D-A57B-34777770F0DC}"/>
              </a:ext>
            </a:extLst>
          </p:cNvPr>
          <p:cNvSpPr/>
          <p:nvPr/>
        </p:nvSpPr>
        <p:spPr>
          <a:xfrm>
            <a:off x="1295400" y="3549395"/>
            <a:ext cx="3695700" cy="1203960"/>
          </a:xfrm>
          <a:custGeom>
            <a:avLst/>
            <a:gdLst/>
            <a:ahLst/>
            <a:cxnLst/>
            <a:rect l="l" t="t" r="r" b="b"/>
            <a:pathLst>
              <a:path w="3695700" h="1203960">
                <a:moveTo>
                  <a:pt x="0" y="105409"/>
                </a:moveTo>
                <a:lnTo>
                  <a:pt x="8290" y="64400"/>
                </a:lnTo>
                <a:lnTo>
                  <a:pt x="30892" y="30892"/>
                </a:lnTo>
                <a:lnTo>
                  <a:pt x="64400" y="8290"/>
                </a:lnTo>
                <a:lnTo>
                  <a:pt x="105409" y="0"/>
                </a:lnTo>
                <a:lnTo>
                  <a:pt x="3590290" y="0"/>
                </a:lnTo>
                <a:lnTo>
                  <a:pt x="3631299" y="8290"/>
                </a:lnTo>
                <a:lnTo>
                  <a:pt x="3664807" y="30892"/>
                </a:lnTo>
                <a:lnTo>
                  <a:pt x="3687409" y="64400"/>
                </a:lnTo>
                <a:lnTo>
                  <a:pt x="3695700" y="105409"/>
                </a:lnTo>
                <a:lnTo>
                  <a:pt x="3695700" y="1098549"/>
                </a:lnTo>
                <a:lnTo>
                  <a:pt x="3687409" y="1139559"/>
                </a:lnTo>
                <a:lnTo>
                  <a:pt x="3664807" y="1173067"/>
                </a:lnTo>
                <a:lnTo>
                  <a:pt x="3631299" y="1195669"/>
                </a:lnTo>
                <a:lnTo>
                  <a:pt x="3590290" y="1203959"/>
                </a:lnTo>
                <a:lnTo>
                  <a:pt x="105409" y="1203959"/>
                </a:lnTo>
                <a:lnTo>
                  <a:pt x="64400" y="1195669"/>
                </a:lnTo>
                <a:lnTo>
                  <a:pt x="30892" y="1173067"/>
                </a:lnTo>
                <a:lnTo>
                  <a:pt x="8290" y="1139559"/>
                </a:lnTo>
                <a:lnTo>
                  <a:pt x="0" y="1098549"/>
                </a:lnTo>
                <a:lnTo>
                  <a:pt x="0" y="105409"/>
                </a:lnTo>
                <a:close/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43">
            <a:extLst>
              <a:ext uri="{FF2B5EF4-FFF2-40B4-BE49-F238E27FC236}">
                <a16:creationId xmlns:a16="http://schemas.microsoft.com/office/drawing/2014/main" id="{5B82D96C-605A-47D0-A326-D7E4776F83D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44448" y="5100278"/>
            <a:ext cx="1283208" cy="1298448"/>
          </a:xfrm>
          <a:prstGeom prst="rect">
            <a:avLst/>
          </a:prstGeom>
        </p:spPr>
      </p:pic>
      <p:sp>
        <p:nvSpPr>
          <p:cNvPr id="39" name="object 44">
            <a:extLst>
              <a:ext uri="{FF2B5EF4-FFF2-40B4-BE49-F238E27FC236}">
                <a16:creationId xmlns:a16="http://schemas.microsoft.com/office/drawing/2014/main" id="{9EF4BEED-E42D-4C3A-A952-8EB33B7E8447}"/>
              </a:ext>
            </a:extLst>
          </p:cNvPr>
          <p:cNvSpPr txBox="1"/>
          <p:nvPr/>
        </p:nvSpPr>
        <p:spPr>
          <a:xfrm>
            <a:off x="3422141" y="5248783"/>
            <a:ext cx="568960" cy="15430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5"/>
              </a:lnSpc>
            </a:pPr>
            <a:r>
              <a:rPr sz="1100" b="1" spc="-55" dirty="0">
                <a:solidFill>
                  <a:srgbClr val="C00000"/>
                </a:solidFill>
                <a:latin typeface="Noto Sans CJK HK"/>
                <a:cs typeface="Noto Sans CJK HK"/>
              </a:rPr>
              <a:t>anomaly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40" name="object 45">
            <a:extLst>
              <a:ext uri="{FF2B5EF4-FFF2-40B4-BE49-F238E27FC236}">
                <a16:creationId xmlns:a16="http://schemas.microsoft.com/office/drawing/2014/main" id="{1E35052A-C185-4ADA-AA3E-AD86D74314C7}"/>
              </a:ext>
            </a:extLst>
          </p:cNvPr>
          <p:cNvGrpSpPr/>
          <p:nvPr/>
        </p:nvGrpSpPr>
        <p:grpSpPr>
          <a:xfrm>
            <a:off x="7260335" y="5084064"/>
            <a:ext cx="3578860" cy="1298575"/>
            <a:chOff x="7260335" y="5084064"/>
            <a:chExt cx="3578860" cy="1298575"/>
          </a:xfrm>
        </p:grpSpPr>
        <p:sp>
          <p:nvSpPr>
            <p:cNvPr id="41" name="object 46">
              <a:extLst>
                <a:ext uri="{FF2B5EF4-FFF2-40B4-BE49-F238E27FC236}">
                  <a16:creationId xmlns:a16="http://schemas.microsoft.com/office/drawing/2014/main" id="{EBC143C6-B84C-4D64-A9C3-F7D7976B0FFF}"/>
                </a:ext>
              </a:extLst>
            </p:cNvPr>
            <p:cNvSpPr/>
            <p:nvPr/>
          </p:nvSpPr>
          <p:spPr>
            <a:xfrm>
              <a:off x="8843330" y="5667905"/>
              <a:ext cx="415925" cy="163195"/>
            </a:xfrm>
            <a:custGeom>
              <a:avLst/>
              <a:gdLst/>
              <a:ahLst/>
              <a:cxnLst/>
              <a:rect l="l" t="t" r="r" b="b"/>
              <a:pathLst>
                <a:path w="415925" h="163195">
                  <a:moveTo>
                    <a:pt x="338639" y="211"/>
                  </a:moveTo>
                  <a:lnTo>
                    <a:pt x="329999" y="0"/>
                  </a:lnTo>
                  <a:lnTo>
                    <a:pt x="318614" y="10867"/>
                  </a:lnTo>
                  <a:lnTo>
                    <a:pt x="318402" y="19507"/>
                  </a:lnTo>
                  <a:lnTo>
                    <a:pt x="365935" y="67324"/>
                  </a:lnTo>
                  <a:lnTo>
                    <a:pt x="6320" y="67324"/>
                  </a:lnTo>
                  <a:lnTo>
                    <a:pt x="0" y="73646"/>
                  </a:lnTo>
                  <a:lnTo>
                    <a:pt x="0" y="89240"/>
                  </a:lnTo>
                  <a:lnTo>
                    <a:pt x="6320" y="95562"/>
                  </a:lnTo>
                  <a:lnTo>
                    <a:pt x="14118" y="95511"/>
                  </a:lnTo>
                  <a:lnTo>
                    <a:pt x="365947" y="95511"/>
                  </a:lnTo>
                  <a:lnTo>
                    <a:pt x="318626" y="142829"/>
                  </a:lnTo>
                  <a:lnTo>
                    <a:pt x="318626" y="151681"/>
                  </a:lnTo>
                  <a:lnTo>
                    <a:pt x="329545" y="162596"/>
                  </a:lnTo>
                  <a:lnTo>
                    <a:pt x="338392" y="162596"/>
                  </a:lnTo>
                  <a:lnTo>
                    <a:pt x="415138" y="86078"/>
                  </a:lnTo>
                  <a:lnTo>
                    <a:pt x="415374" y="77442"/>
                  </a:lnTo>
                  <a:lnTo>
                    <a:pt x="338639" y="2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7">
              <a:extLst>
                <a:ext uri="{FF2B5EF4-FFF2-40B4-BE49-F238E27FC236}">
                  <a16:creationId xmlns:a16="http://schemas.microsoft.com/office/drawing/2014/main" id="{2C9B9CE7-84F7-442F-9DD8-4425E500655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0335" y="5084064"/>
              <a:ext cx="1283207" cy="1298448"/>
            </a:xfrm>
            <a:prstGeom prst="rect">
              <a:avLst/>
            </a:prstGeom>
          </p:spPr>
        </p:pic>
        <p:pic>
          <p:nvPicPr>
            <p:cNvPr id="43" name="object 48">
              <a:extLst>
                <a:ext uri="{FF2B5EF4-FFF2-40B4-BE49-F238E27FC236}">
                  <a16:creationId xmlns:a16="http://schemas.microsoft.com/office/drawing/2014/main" id="{39F1E120-EECB-43CF-8DE4-DB88B81DF80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5479" y="5084064"/>
              <a:ext cx="1283207" cy="1243584"/>
            </a:xfrm>
            <a:prstGeom prst="rect">
              <a:avLst/>
            </a:prstGeom>
          </p:spPr>
        </p:pic>
      </p:grpSp>
      <p:sp>
        <p:nvSpPr>
          <p:cNvPr id="44" name="object 49">
            <a:extLst>
              <a:ext uri="{FF2B5EF4-FFF2-40B4-BE49-F238E27FC236}">
                <a16:creationId xmlns:a16="http://schemas.microsoft.com/office/drawing/2014/main" id="{51A280CD-C467-4972-A732-A3A7ADC5D925}"/>
              </a:ext>
            </a:extLst>
          </p:cNvPr>
          <p:cNvSpPr txBox="1"/>
          <p:nvPr/>
        </p:nvSpPr>
        <p:spPr>
          <a:xfrm>
            <a:off x="9781920" y="5634647"/>
            <a:ext cx="568960" cy="15430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1145"/>
              </a:lnSpc>
            </a:pPr>
            <a:r>
              <a:rPr sz="1100" b="1" spc="-55" dirty="0">
                <a:solidFill>
                  <a:srgbClr val="C00000"/>
                </a:solidFill>
                <a:latin typeface="Noto Sans CJK HK"/>
                <a:cs typeface="Noto Sans CJK HK"/>
              </a:rPr>
              <a:t>anomaly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EE939ECD-8999-4EE4-9347-F5695F3B5765}"/>
              </a:ext>
            </a:extLst>
          </p:cNvPr>
          <p:cNvSpPr/>
          <p:nvPr/>
        </p:nvSpPr>
        <p:spPr>
          <a:xfrm>
            <a:off x="1553593" y="4033418"/>
            <a:ext cx="3223299" cy="28522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anomaly = image-level anomaly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object 17">
            <a:extLst>
              <a:ext uri="{FF2B5EF4-FFF2-40B4-BE49-F238E27FC236}">
                <a16:creationId xmlns:a16="http://schemas.microsoft.com/office/drawing/2014/main" id="{369C1DD9-10E2-43B9-9960-75484E7A9E83}"/>
              </a:ext>
            </a:extLst>
          </p:cNvPr>
          <p:cNvSpPr/>
          <p:nvPr/>
        </p:nvSpPr>
        <p:spPr>
          <a:xfrm>
            <a:off x="7811277" y="3780630"/>
            <a:ext cx="3695700" cy="630013"/>
          </a:xfrm>
          <a:custGeom>
            <a:avLst/>
            <a:gdLst/>
            <a:ahLst/>
            <a:cxnLst/>
            <a:rect l="l" t="t" r="r" b="b"/>
            <a:pathLst>
              <a:path w="3695700" h="1203960">
                <a:moveTo>
                  <a:pt x="0" y="105409"/>
                </a:moveTo>
                <a:lnTo>
                  <a:pt x="8290" y="64400"/>
                </a:lnTo>
                <a:lnTo>
                  <a:pt x="30892" y="30892"/>
                </a:lnTo>
                <a:lnTo>
                  <a:pt x="64400" y="8290"/>
                </a:lnTo>
                <a:lnTo>
                  <a:pt x="105409" y="0"/>
                </a:lnTo>
                <a:lnTo>
                  <a:pt x="3590290" y="0"/>
                </a:lnTo>
                <a:lnTo>
                  <a:pt x="3631299" y="8290"/>
                </a:lnTo>
                <a:lnTo>
                  <a:pt x="3664807" y="30892"/>
                </a:lnTo>
                <a:lnTo>
                  <a:pt x="3687409" y="64400"/>
                </a:lnTo>
                <a:lnTo>
                  <a:pt x="3695700" y="105409"/>
                </a:lnTo>
                <a:lnTo>
                  <a:pt x="3695700" y="1098549"/>
                </a:lnTo>
                <a:lnTo>
                  <a:pt x="3687409" y="1139559"/>
                </a:lnTo>
                <a:lnTo>
                  <a:pt x="3664807" y="1173067"/>
                </a:lnTo>
                <a:lnTo>
                  <a:pt x="3631299" y="1195669"/>
                </a:lnTo>
                <a:lnTo>
                  <a:pt x="3590290" y="1203959"/>
                </a:lnTo>
                <a:lnTo>
                  <a:pt x="105409" y="1203959"/>
                </a:lnTo>
                <a:lnTo>
                  <a:pt x="64400" y="1195669"/>
                </a:lnTo>
                <a:lnTo>
                  <a:pt x="30892" y="1173067"/>
                </a:lnTo>
                <a:lnTo>
                  <a:pt x="8290" y="1139559"/>
                </a:lnTo>
                <a:lnTo>
                  <a:pt x="0" y="1098549"/>
                </a:lnTo>
                <a:lnTo>
                  <a:pt x="0" y="105409"/>
                </a:lnTo>
                <a:close/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C71C316B-E386-49E6-BE09-250E053CB746}"/>
              </a:ext>
            </a:extLst>
          </p:cNvPr>
          <p:cNvSpPr/>
          <p:nvPr/>
        </p:nvSpPr>
        <p:spPr>
          <a:xfrm>
            <a:off x="8069470" y="3954283"/>
            <a:ext cx="3223299" cy="28522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anomaly = pixel-level anomaly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016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FAB88B-DBC2-464B-8A99-BBBB18D78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928" y="1690694"/>
            <a:ext cx="9720073" cy="4023360"/>
          </a:xfrm>
          <a:noFill/>
        </p:spPr>
        <p:txBody>
          <a:bodyPr/>
          <a:lstStyle/>
          <a:p>
            <a:r>
              <a:rPr lang="en-US" altLang="zh-CN" sz="2400" b="1" spc="-20" dirty="0">
                <a:latin typeface="Noto Sans CJK HK"/>
                <a:cs typeface="Noto Sans CJK HK"/>
              </a:rPr>
              <a:t>Reconstructive</a:t>
            </a:r>
            <a:r>
              <a:rPr lang="en-US" altLang="zh-CN" sz="2400" b="1" spc="40" dirty="0">
                <a:latin typeface="Noto Sans CJK HK"/>
                <a:cs typeface="Noto Sans CJK HK"/>
              </a:rPr>
              <a:t> </a:t>
            </a:r>
            <a:r>
              <a:rPr lang="en-US" altLang="zh-CN" sz="2400" b="1" spc="-10" dirty="0">
                <a:latin typeface="Noto Sans CJK HK"/>
                <a:cs typeface="Noto Sans CJK HK"/>
              </a:rPr>
              <a:t>methods</a:t>
            </a:r>
          </a:p>
          <a:p>
            <a:r>
              <a:rPr lang="en-US" altLang="zh-CN" sz="1600" dirty="0">
                <a:latin typeface="Noto Sans CJK HK"/>
                <a:cs typeface="Noto Sans CJK HK"/>
              </a:rPr>
              <a:t>Autoencoders, GANS: Able to learn reconstruction subspace using only normal (anomaly-free) images. </a:t>
            </a:r>
          </a:p>
          <a:p>
            <a:r>
              <a:rPr lang="en-US" altLang="zh-CN" sz="1600" dirty="0">
                <a:latin typeface="Noto Sans CJK HK"/>
                <a:cs typeface="Noto Sans CJK HK"/>
              </a:rPr>
              <a:t>Anomaly detection is performed by distinguishing the difference between the input image and the reconstructed image using a threshold.</a:t>
            </a:r>
          </a:p>
          <a:p>
            <a:endParaRPr lang="en-US" altLang="zh-CN" sz="1600" dirty="0">
              <a:latin typeface="Noto Sans CJK HK"/>
              <a:cs typeface="Noto Sans CJK HK"/>
            </a:endParaRPr>
          </a:p>
          <a:p>
            <a:endParaRPr lang="zh-CN" altLang="en-US" dirty="0"/>
          </a:p>
        </p:txBody>
      </p:sp>
      <p:pic>
        <p:nvPicPr>
          <p:cNvPr id="12" name="object 34">
            <a:extLst>
              <a:ext uri="{FF2B5EF4-FFF2-40B4-BE49-F238E27FC236}">
                <a16:creationId xmlns:a16="http://schemas.microsoft.com/office/drawing/2014/main" id="{0A453FD1-A4F1-4344-B94B-79A26008E81B}"/>
              </a:ext>
            </a:extLst>
          </p:cNvPr>
          <p:cNvPicPr/>
          <p:nvPr/>
        </p:nvPicPr>
        <p:blipFill rotWithShape="1">
          <a:blip r:embed="rId2" cstate="print"/>
          <a:srcRect l="21540" r="21539"/>
          <a:stretch/>
        </p:blipFill>
        <p:spPr>
          <a:xfrm>
            <a:off x="4554657" y="4971964"/>
            <a:ext cx="2827163" cy="1016507"/>
          </a:xfrm>
          <a:prstGeom prst="rect">
            <a:avLst/>
          </a:prstGeom>
        </p:spPr>
      </p:pic>
      <p:pic>
        <p:nvPicPr>
          <p:cNvPr id="13" name="object 35">
            <a:extLst>
              <a:ext uri="{FF2B5EF4-FFF2-40B4-BE49-F238E27FC236}">
                <a16:creationId xmlns:a16="http://schemas.microsoft.com/office/drawing/2014/main" id="{811F17ED-5058-4D2E-82B7-DC81296244B1}"/>
              </a:ext>
            </a:extLst>
          </p:cNvPr>
          <p:cNvPicPr/>
          <p:nvPr/>
        </p:nvPicPr>
        <p:blipFill rotWithShape="1">
          <a:blip r:embed="rId3" cstate="print"/>
          <a:srcRect l="21540" t="2105" r="21540" b="-2105"/>
          <a:stretch/>
        </p:blipFill>
        <p:spPr>
          <a:xfrm>
            <a:off x="4554659" y="3926052"/>
            <a:ext cx="2827162" cy="101650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9BBE844-A6C0-4618-8BDF-82058AA07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BFC2339-B609-45B0-92B4-993E5C1E59E2}"/>
              </a:ext>
            </a:extLst>
          </p:cNvPr>
          <p:cNvGrpSpPr/>
          <p:nvPr/>
        </p:nvGrpSpPr>
        <p:grpSpPr>
          <a:xfrm>
            <a:off x="4331845" y="3048679"/>
            <a:ext cx="3272790" cy="553720"/>
            <a:chOff x="4807880" y="2059432"/>
            <a:chExt cx="3272790" cy="553720"/>
          </a:xfrm>
        </p:grpSpPr>
        <p:sp>
          <p:nvSpPr>
            <p:cNvPr id="15" name="object 32">
              <a:extLst>
                <a:ext uri="{FF2B5EF4-FFF2-40B4-BE49-F238E27FC236}">
                  <a16:creationId xmlns:a16="http://schemas.microsoft.com/office/drawing/2014/main" id="{377ACD80-1800-4691-88D8-9E31B0E211E4}"/>
                </a:ext>
              </a:extLst>
            </p:cNvPr>
            <p:cNvSpPr/>
            <p:nvPr/>
          </p:nvSpPr>
          <p:spPr>
            <a:xfrm>
              <a:off x="4833280" y="2084832"/>
              <a:ext cx="3221990" cy="502920"/>
            </a:xfrm>
            <a:custGeom>
              <a:avLst/>
              <a:gdLst/>
              <a:ahLst/>
              <a:cxnLst/>
              <a:rect l="l" t="t" r="r" b="b"/>
              <a:pathLst>
                <a:path w="3221990" h="502919">
                  <a:moveTo>
                    <a:pt x="2978784" y="0"/>
                  </a:moveTo>
                  <a:lnTo>
                    <a:pt x="242950" y="0"/>
                  </a:lnTo>
                  <a:lnTo>
                    <a:pt x="193970" y="4933"/>
                  </a:lnTo>
                  <a:lnTo>
                    <a:pt x="148357" y="19083"/>
                  </a:lnTo>
                  <a:lnTo>
                    <a:pt x="107088" y="41476"/>
                  </a:lnTo>
                  <a:lnTo>
                    <a:pt x="71135" y="71135"/>
                  </a:lnTo>
                  <a:lnTo>
                    <a:pt x="41476" y="107088"/>
                  </a:lnTo>
                  <a:lnTo>
                    <a:pt x="19083" y="148357"/>
                  </a:lnTo>
                  <a:lnTo>
                    <a:pt x="4933" y="193970"/>
                  </a:lnTo>
                  <a:lnTo>
                    <a:pt x="0" y="242950"/>
                  </a:lnTo>
                  <a:lnTo>
                    <a:pt x="0" y="259969"/>
                  </a:lnTo>
                  <a:lnTo>
                    <a:pt x="4933" y="308949"/>
                  </a:lnTo>
                  <a:lnTo>
                    <a:pt x="19083" y="354562"/>
                  </a:lnTo>
                  <a:lnTo>
                    <a:pt x="41476" y="395831"/>
                  </a:lnTo>
                  <a:lnTo>
                    <a:pt x="71135" y="431784"/>
                  </a:lnTo>
                  <a:lnTo>
                    <a:pt x="107088" y="461443"/>
                  </a:lnTo>
                  <a:lnTo>
                    <a:pt x="148357" y="483836"/>
                  </a:lnTo>
                  <a:lnTo>
                    <a:pt x="193970" y="497986"/>
                  </a:lnTo>
                  <a:lnTo>
                    <a:pt x="242950" y="502920"/>
                  </a:lnTo>
                  <a:lnTo>
                    <a:pt x="2978784" y="502920"/>
                  </a:lnTo>
                  <a:lnTo>
                    <a:pt x="3027765" y="497986"/>
                  </a:lnTo>
                  <a:lnTo>
                    <a:pt x="3073378" y="483836"/>
                  </a:lnTo>
                  <a:lnTo>
                    <a:pt x="3114647" y="461443"/>
                  </a:lnTo>
                  <a:lnTo>
                    <a:pt x="3150600" y="431784"/>
                  </a:lnTo>
                  <a:lnTo>
                    <a:pt x="3180259" y="395831"/>
                  </a:lnTo>
                  <a:lnTo>
                    <a:pt x="3202652" y="354562"/>
                  </a:lnTo>
                  <a:lnTo>
                    <a:pt x="3216802" y="308949"/>
                  </a:lnTo>
                  <a:lnTo>
                    <a:pt x="3221735" y="259969"/>
                  </a:lnTo>
                  <a:lnTo>
                    <a:pt x="3221735" y="242950"/>
                  </a:lnTo>
                  <a:lnTo>
                    <a:pt x="3216802" y="193970"/>
                  </a:lnTo>
                  <a:lnTo>
                    <a:pt x="3202652" y="148357"/>
                  </a:lnTo>
                  <a:lnTo>
                    <a:pt x="3180259" y="107088"/>
                  </a:lnTo>
                  <a:lnTo>
                    <a:pt x="3150600" y="71135"/>
                  </a:lnTo>
                  <a:lnTo>
                    <a:pt x="3114647" y="41476"/>
                  </a:lnTo>
                  <a:lnTo>
                    <a:pt x="3073378" y="19083"/>
                  </a:lnTo>
                  <a:lnTo>
                    <a:pt x="3027765" y="4933"/>
                  </a:lnTo>
                  <a:lnTo>
                    <a:pt x="2978784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33">
              <a:extLst>
                <a:ext uri="{FF2B5EF4-FFF2-40B4-BE49-F238E27FC236}">
                  <a16:creationId xmlns:a16="http://schemas.microsoft.com/office/drawing/2014/main" id="{21D878F2-2337-4E90-8D0B-D3460D7A8829}"/>
                </a:ext>
              </a:extLst>
            </p:cNvPr>
            <p:cNvSpPr/>
            <p:nvPr/>
          </p:nvSpPr>
          <p:spPr>
            <a:xfrm>
              <a:off x="4807880" y="2059432"/>
              <a:ext cx="3272790" cy="553720"/>
            </a:xfrm>
            <a:custGeom>
              <a:avLst/>
              <a:gdLst/>
              <a:ahLst/>
              <a:cxnLst/>
              <a:rect l="l" t="t" r="r" b="b"/>
              <a:pathLst>
                <a:path w="3272790" h="553719">
                  <a:moveTo>
                    <a:pt x="3004565" y="0"/>
                  </a:moveTo>
                  <a:lnTo>
                    <a:pt x="268096" y="0"/>
                  </a:lnTo>
                  <a:lnTo>
                    <a:pt x="227456" y="3810"/>
                  </a:lnTo>
                  <a:lnTo>
                    <a:pt x="188213" y="12700"/>
                  </a:lnTo>
                  <a:lnTo>
                    <a:pt x="140334" y="33020"/>
                  </a:lnTo>
                  <a:lnTo>
                    <a:pt x="97662" y="62230"/>
                  </a:lnTo>
                  <a:lnTo>
                    <a:pt x="61213" y="97790"/>
                  </a:lnTo>
                  <a:lnTo>
                    <a:pt x="32384" y="140970"/>
                  </a:lnTo>
                  <a:lnTo>
                    <a:pt x="12191" y="189230"/>
                  </a:lnTo>
                  <a:lnTo>
                    <a:pt x="3047" y="228600"/>
                  </a:lnTo>
                  <a:lnTo>
                    <a:pt x="0" y="269240"/>
                  </a:lnTo>
                  <a:lnTo>
                    <a:pt x="0" y="285750"/>
                  </a:lnTo>
                  <a:lnTo>
                    <a:pt x="3047" y="326390"/>
                  </a:lnTo>
                  <a:lnTo>
                    <a:pt x="12064" y="365760"/>
                  </a:lnTo>
                  <a:lnTo>
                    <a:pt x="32384" y="414020"/>
                  </a:lnTo>
                  <a:lnTo>
                    <a:pt x="61213" y="457200"/>
                  </a:lnTo>
                  <a:lnTo>
                    <a:pt x="97662" y="492760"/>
                  </a:lnTo>
                  <a:lnTo>
                    <a:pt x="140334" y="521970"/>
                  </a:lnTo>
                  <a:lnTo>
                    <a:pt x="188213" y="542290"/>
                  </a:lnTo>
                  <a:lnTo>
                    <a:pt x="227456" y="551180"/>
                  </a:lnTo>
                  <a:lnTo>
                    <a:pt x="254634" y="553720"/>
                  </a:lnTo>
                  <a:lnTo>
                    <a:pt x="3018028" y="553720"/>
                  </a:lnTo>
                  <a:lnTo>
                    <a:pt x="3045079" y="551180"/>
                  </a:lnTo>
                  <a:lnTo>
                    <a:pt x="3071240" y="546100"/>
                  </a:lnTo>
                  <a:lnTo>
                    <a:pt x="3084322" y="542290"/>
                  </a:lnTo>
                  <a:lnTo>
                    <a:pt x="3098183" y="537210"/>
                  </a:lnTo>
                  <a:lnTo>
                    <a:pt x="255523" y="537210"/>
                  </a:lnTo>
                  <a:lnTo>
                    <a:pt x="229996" y="534670"/>
                  </a:lnTo>
                  <a:lnTo>
                    <a:pt x="170560" y="518160"/>
                  </a:lnTo>
                  <a:lnTo>
                    <a:pt x="127761" y="494030"/>
                  </a:lnTo>
                  <a:lnTo>
                    <a:pt x="90550" y="463550"/>
                  </a:lnTo>
                  <a:lnTo>
                    <a:pt x="59943" y="426720"/>
                  </a:lnTo>
                  <a:lnTo>
                    <a:pt x="36702" y="383540"/>
                  </a:lnTo>
                  <a:lnTo>
                    <a:pt x="22097" y="336550"/>
                  </a:lnTo>
                  <a:lnTo>
                    <a:pt x="17233" y="297180"/>
                  </a:lnTo>
                  <a:lnTo>
                    <a:pt x="16890" y="285750"/>
                  </a:lnTo>
                  <a:lnTo>
                    <a:pt x="16890" y="269240"/>
                  </a:lnTo>
                  <a:lnTo>
                    <a:pt x="19811" y="231140"/>
                  </a:lnTo>
                  <a:lnTo>
                    <a:pt x="36702" y="171450"/>
                  </a:lnTo>
                  <a:lnTo>
                    <a:pt x="59943" y="128270"/>
                  </a:lnTo>
                  <a:lnTo>
                    <a:pt x="90550" y="91440"/>
                  </a:lnTo>
                  <a:lnTo>
                    <a:pt x="127761" y="60960"/>
                  </a:lnTo>
                  <a:lnTo>
                    <a:pt x="170433" y="36830"/>
                  </a:lnTo>
                  <a:lnTo>
                    <a:pt x="229996" y="20320"/>
                  </a:lnTo>
                  <a:lnTo>
                    <a:pt x="255396" y="17780"/>
                  </a:lnTo>
                  <a:lnTo>
                    <a:pt x="3098183" y="17780"/>
                  </a:lnTo>
                  <a:lnTo>
                    <a:pt x="3084322" y="12700"/>
                  </a:lnTo>
                  <a:lnTo>
                    <a:pt x="3071240" y="8890"/>
                  </a:lnTo>
                  <a:lnTo>
                    <a:pt x="3045079" y="3810"/>
                  </a:lnTo>
                  <a:lnTo>
                    <a:pt x="3004565" y="0"/>
                  </a:lnTo>
                  <a:close/>
                </a:path>
                <a:path w="3272790" h="553719">
                  <a:moveTo>
                    <a:pt x="3098183" y="17780"/>
                  </a:moveTo>
                  <a:lnTo>
                    <a:pt x="3017138" y="17780"/>
                  </a:lnTo>
                  <a:lnTo>
                    <a:pt x="3042538" y="20320"/>
                  </a:lnTo>
                  <a:lnTo>
                    <a:pt x="3067050" y="25400"/>
                  </a:lnTo>
                  <a:lnTo>
                    <a:pt x="3124073" y="48260"/>
                  </a:lnTo>
                  <a:lnTo>
                    <a:pt x="3164078" y="74930"/>
                  </a:lnTo>
                  <a:lnTo>
                    <a:pt x="3198240" y="109220"/>
                  </a:lnTo>
                  <a:lnTo>
                    <a:pt x="3225291" y="148590"/>
                  </a:lnTo>
                  <a:lnTo>
                    <a:pt x="3244214" y="194310"/>
                  </a:lnTo>
                  <a:lnTo>
                    <a:pt x="3254375" y="243840"/>
                  </a:lnTo>
                  <a:lnTo>
                    <a:pt x="3255645" y="269240"/>
                  </a:lnTo>
                  <a:lnTo>
                    <a:pt x="3255645" y="285750"/>
                  </a:lnTo>
                  <a:lnTo>
                    <a:pt x="3252724" y="323850"/>
                  </a:lnTo>
                  <a:lnTo>
                    <a:pt x="3235832" y="383540"/>
                  </a:lnTo>
                  <a:lnTo>
                    <a:pt x="3212591" y="426720"/>
                  </a:lnTo>
                  <a:lnTo>
                    <a:pt x="3181984" y="463550"/>
                  </a:lnTo>
                  <a:lnTo>
                    <a:pt x="3144774" y="494030"/>
                  </a:lnTo>
                  <a:lnTo>
                    <a:pt x="3101975" y="518160"/>
                  </a:lnTo>
                  <a:lnTo>
                    <a:pt x="3042538" y="534670"/>
                  </a:lnTo>
                  <a:lnTo>
                    <a:pt x="3017138" y="537210"/>
                  </a:lnTo>
                  <a:lnTo>
                    <a:pt x="3098183" y="537210"/>
                  </a:lnTo>
                  <a:lnTo>
                    <a:pt x="3154299" y="508000"/>
                  </a:lnTo>
                  <a:lnTo>
                    <a:pt x="3193923" y="476250"/>
                  </a:lnTo>
                  <a:lnTo>
                    <a:pt x="3226688" y="435610"/>
                  </a:lnTo>
                  <a:lnTo>
                    <a:pt x="3251454" y="389890"/>
                  </a:lnTo>
                  <a:lnTo>
                    <a:pt x="3264154" y="353060"/>
                  </a:lnTo>
                  <a:lnTo>
                    <a:pt x="3271138" y="313690"/>
                  </a:lnTo>
                  <a:lnTo>
                    <a:pt x="3272535" y="285750"/>
                  </a:lnTo>
                  <a:lnTo>
                    <a:pt x="3272535" y="269240"/>
                  </a:lnTo>
                  <a:lnTo>
                    <a:pt x="3269487" y="228600"/>
                  </a:lnTo>
                  <a:lnTo>
                    <a:pt x="3260344" y="189230"/>
                  </a:lnTo>
                  <a:lnTo>
                    <a:pt x="3240151" y="140970"/>
                  </a:lnTo>
                  <a:lnTo>
                    <a:pt x="3211322" y="97790"/>
                  </a:lnTo>
                  <a:lnTo>
                    <a:pt x="3174873" y="62230"/>
                  </a:lnTo>
                  <a:lnTo>
                    <a:pt x="3132074" y="33020"/>
                  </a:lnTo>
                  <a:lnTo>
                    <a:pt x="3108579" y="21590"/>
                  </a:lnTo>
                  <a:lnTo>
                    <a:pt x="3098183" y="17780"/>
                  </a:lnTo>
                  <a:close/>
                </a:path>
                <a:path w="3272790" h="553719">
                  <a:moveTo>
                    <a:pt x="3016250" y="34290"/>
                  </a:moveTo>
                  <a:lnTo>
                    <a:pt x="256285" y="34290"/>
                  </a:lnTo>
                  <a:lnTo>
                    <a:pt x="232663" y="36830"/>
                  </a:lnTo>
                  <a:lnTo>
                    <a:pt x="177164" y="53340"/>
                  </a:lnTo>
                  <a:lnTo>
                    <a:pt x="137286" y="74930"/>
                  </a:lnTo>
                  <a:lnTo>
                    <a:pt x="102488" y="102870"/>
                  </a:lnTo>
                  <a:lnTo>
                    <a:pt x="73913" y="138430"/>
                  </a:lnTo>
                  <a:lnTo>
                    <a:pt x="52196" y="177800"/>
                  </a:lnTo>
                  <a:lnTo>
                    <a:pt x="38607" y="222250"/>
                  </a:lnTo>
                  <a:lnTo>
                    <a:pt x="33908" y="269240"/>
                  </a:lnTo>
                  <a:lnTo>
                    <a:pt x="33908" y="285750"/>
                  </a:lnTo>
                  <a:lnTo>
                    <a:pt x="38607" y="332740"/>
                  </a:lnTo>
                  <a:lnTo>
                    <a:pt x="52196" y="377190"/>
                  </a:lnTo>
                  <a:lnTo>
                    <a:pt x="73913" y="416560"/>
                  </a:lnTo>
                  <a:lnTo>
                    <a:pt x="102488" y="452120"/>
                  </a:lnTo>
                  <a:lnTo>
                    <a:pt x="137286" y="480060"/>
                  </a:lnTo>
                  <a:lnTo>
                    <a:pt x="177037" y="501650"/>
                  </a:lnTo>
                  <a:lnTo>
                    <a:pt x="232663" y="518160"/>
                  </a:lnTo>
                  <a:lnTo>
                    <a:pt x="256285" y="520700"/>
                  </a:lnTo>
                  <a:lnTo>
                    <a:pt x="3016250" y="520700"/>
                  </a:lnTo>
                  <a:lnTo>
                    <a:pt x="3039872" y="518160"/>
                  </a:lnTo>
                  <a:lnTo>
                    <a:pt x="3062858" y="513080"/>
                  </a:lnTo>
                  <a:lnTo>
                    <a:pt x="3091878" y="502920"/>
                  </a:lnTo>
                  <a:lnTo>
                    <a:pt x="246125" y="502920"/>
                  </a:lnTo>
                  <a:lnTo>
                    <a:pt x="235203" y="501650"/>
                  </a:lnTo>
                  <a:lnTo>
                    <a:pt x="183641" y="486410"/>
                  </a:lnTo>
                  <a:lnTo>
                    <a:pt x="146811" y="466090"/>
                  </a:lnTo>
                  <a:lnTo>
                    <a:pt x="114553" y="439420"/>
                  </a:lnTo>
                  <a:lnTo>
                    <a:pt x="88010" y="407670"/>
                  </a:lnTo>
                  <a:lnTo>
                    <a:pt x="67817" y="370840"/>
                  </a:lnTo>
                  <a:lnTo>
                    <a:pt x="55244" y="330200"/>
                  </a:lnTo>
                  <a:lnTo>
                    <a:pt x="50800" y="285750"/>
                  </a:lnTo>
                  <a:lnTo>
                    <a:pt x="50800" y="269240"/>
                  </a:lnTo>
                  <a:lnTo>
                    <a:pt x="55244" y="224790"/>
                  </a:lnTo>
                  <a:lnTo>
                    <a:pt x="67817" y="184150"/>
                  </a:lnTo>
                  <a:lnTo>
                    <a:pt x="88010" y="147320"/>
                  </a:lnTo>
                  <a:lnTo>
                    <a:pt x="114553" y="115570"/>
                  </a:lnTo>
                  <a:lnTo>
                    <a:pt x="146811" y="88900"/>
                  </a:lnTo>
                  <a:lnTo>
                    <a:pt x="183768" y="68580"/>
                  </a:lnTo>
                  <a:lnTo>
                    <a:pt x="235203" y="53340"/>
                  </a:lnTo>
                  <a:lnTo>
                    <a:pt x="246125" y="52070"/>
                  </a:lnTo>
                  <a:lnTo>
                    <a:pt x="257047" y="52070"/>
                  </a:lnTo>
                  <a:lnTo>
                    <a:pt x="268731" y="50800"/>
                  </a:lnTo>
                  <a:lnTo>
                    <a:pt x="3089293" y="50800"/>
                  </a:lnTo>
                  <a:lnTo>
                    <a:pt x="3073780" y="44450"/>
                  </a:lnTo>
                  <a:lnTo>
                    <a:pt x="3051555" y="39370"/>
                  </a:lnTo>
                  <a:lnTo>
                    <a:pt x="3039872" y="36830"/>
                  </a:lnTo>
                  <a:lnTo>
                    <a:pt x="3016250" y="34290"/>
                  </a:lnTo>
                  <a:close/>
                </a:path>
                <a:path w="3272790" h="553719">
                  <a:moveTo>
                    <a:pt x="3089293" y="50800"/>
                  </a:moveTo>
                  <a:lnTo>
                    <a:pt x="3003930" y="50800"/>
                  </a:lnTo>
                  <a:lnTo>
                    <a:pt x="3015487" y="52070"/>
                  </a:lnTo>
                  <a:lnTo>
                    <a:pt x="3026536" y="52070"/>
                  </a:lnTo>
                  <a:lnTo>
                    <a:pt x="3037331" y="53340"/>
                  </a:lnTo>
                  <a:lnTo>
                    <a:pt x="3088894" y="68580"/>
                  </a:lnTo>
                  <a:lnTo>
                    <a:pt x="3125851" y="88900"/>
                  </a:lnTo>
                  <a:lnTo>
                    <a:pt x="3157981" y="115570"/>
                  </a:lnTo>
                  <a:lnTo>
                    <a:pt x="3184525" y="147320"/>
                  </a:lnTo>
                  <a:lnTo>
                    <a:pt x="3204717" y="184150"/>
                  </a:lnTo>
                  <a:lnTo>
                    <a:pt x="3217290" y="224790"/>
                  </a:lnTo>
                  <a:lnTo>
                    <a:pt x="3221735" y="269240"/>
                  </a:lnTo>
                  <a:lnTo>
                    <a:pt x="3221735" y="285750"/>
                  </a:lnTo>
                  <a:lnTo>
                    <a:pt x="3217290" y="330200"/>
                  </a:lnTo>
                  <a:lnTo>
                    <a:pt x="3204717" y="370840"/>
                  </a:lnTo>
                  <a:lnTo>
                    <a:pt x="3184525" y="407670"/>
                  </a:lnTo>
                  <a:lnTo>
                    <a:pt x="3157981" y="439420"/>
                  </a:lnTo>
                  <a:lnTo>
                    <a:pt x="3125851" y="466090"/>
                  </a:lnTo>
                  <a:lnTo>
                    <a:pt x="3088894" y="486410"/>
                  </a:lnTo>
                  <a:lnTo>
                    <a:pt x="3037331" y="501650"/>
                  </a:lnTo>
                  <a:lnTo>
                    <a:pt x="3026536" y="502920"/>
                  </a:lnTo>
                  <a:lnTo>
                    <a:pt x="3091878" y="502920"/>
                  </a:lnTo>
                  <a:lnTo>
                    <a:pt x="3135376" y="480060"/>
                  </a:lnTo>
                  <a:lnTo>
                    <a:pt x="3170047" y="452120"/>
                  </a:lnTo>
                  <a:lnTo>
                    <a:pt x="3198622" y="416560"/>
                  </a:lnTo>
                  <a:lnTo>
                    <a:pt x="3220211" y="377190"/>
                  </a:lnTo>
                  <a:lnTo>
                    <a:pt x="3233928" y="332740"/>
                  </a:lnTo>
                  <a:lnTo>
                    <a:pt x="3238627" y="285750"/>
                  </a:lnTo>
                  <a:lnTo>
                    <a:pt x="3238627" y="269240"/>
                  </a:lnTo>
                  <a:lnTo>
                    <a:pt x="3233928" y="222250"/>
                  </a:lnTo>
                  <a:lnTo>
                    <a:pt x="3220211" y="177800"/>
                  </a:lnTo>
                  <a:lnTo>
                    <a:pt x="3198622" y="138430"/>
                  </a:lnTo>
                  <a:lnTo>
                    <a:pt x="3170047" y="102870"/>
                  </a:lnTo>
                  <a:lnTo>
                    <a:pt x="3135376" y="74930"/>
                  </a:lnTo>
                  <a:lnTo>
                    <a:pt x="3095498" y="53340"/>
                  </a:lnTo>
                  <a:lnTo>
                    <a:pt x="3089293" y="50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7694F5E-889A-4A8E-973F-A3C57B60359C}"/>
              </a:ext>
            </a:extLst>
          </p:cNvPr>
          <p:cNvSpPr txBox="1"/>
          <p:nvPr/>
        </p:nvSpPr>
        <p:spPr>
          <a:xfrm>
            <a:off x="4838207" y="3108933"/>
            <a:ext cx="245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pc="-20" dirty="0">
                <a:solidFill>
                  <a:schemeClr val="bg1"/>
                </a:solidFill>
                <a:latin typeface="Noto Sans CJK HK"/>
                <a:cs typeface="Noto Sans CJK HK"/>
              </a:rPr>
              <a:t>Reconstructive</a:t>
            </a:r>
            <a:r>
              <a:rPr lang="en-US" altLang="zh-CN" b="1" spc="40" dirty="0">
                <a:solidFill>
                  <a:schemeClr val="bg1"/>
                </a:solidFill>
                <a:latin typeface="Noto Sans CJK HK"/>
                <a:cs typeface="Noto Sans CJK HK"/>
              </a:rPr>
              <a:t> </a:t>
            </a:r>
            <a:r>
              <a:rPr lang="en-US" altLang="zh-CN" b="1" spc="-10" dirty="0">
                <a:solidFill>
                  <a:schemeClr val="bg1"/>
                </a:solidFill>
                <a:latin typeface="Noto Sans CJK HK"/>
                <a:cs typeface="Noto Sans CJK HK"/>
              </a:rPr>
              <a:t>methods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C0A04B6-7E0E-4D5C-98DF-3A73013E2817}"/>
              </a:ext>
            </a:extLst>
          </p:cNvPr>
          <p:cNvSpPr/>
          <p:nvPr/>
        </p:nvSpPr>
        <p:spPr>
          <a:xfrm>
            <a:off x="3627961" y="3983108"/>
            <a:ext cx="934201" cy="804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9DFCDBA-FA94-425F-9CCE-80F3DE482A18}"/>
              </a:ext>
            </a:extLst>
          </p:cNvPr>
          <p:cNvSpPr txBox="1"/>
          <p:nvPr/>
        </p:nvSpPr>
        <p:spPr>
          <a:xfrm>
            <a:off x="3577130" y="4190219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Input_nor</a:t>
            </a:r>
            <a:endParaRPr lang="zh-CN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25EFE3C-F563-4523-95AB-3C877014F757}"/>
              </a:ext>
            </a:extLst>
          </p:cNvPr>
          <p:cNvSpPr/>
          <p:nvPr/>
        </p:nvSpPr>
        <p:spPr>
          <a:xfrm>
            <a:off x="3601924" y="5026977"/>
            <a:ext cx="966384" cy="8515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C58FD6-C47A-4BD7-89F9-AD775834EC70}"/>
              </a:ext>
            </a:extLst>
          </p:cNvPr>
          <p:cNvSpPr txBox="1"/>
          <p:nvPr/>
        </p:nvSpPr>
        <p:spPr>
          <a:xfrm>
            <a:off x="3567777" y="5307991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Input_ano</a:t>
            </a:r>
            <a:endParaRPr lang="zh-CN" altLang="en-US" dirty="0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C1CCA17D-F927-4161-9F81-8559151922D2}"/>
              </a:ext>
            </a:extLst>
          </p:cNvPr>
          <p:cNvSpPr/>
          <p:nvPr/>
        </p:nvSpPr>
        <p:spPr>
          <a:xfrm>
            <a:off x="7460512" y="3983108"/>
            <a:ext cx="785460" cy="804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3384408-0024-4434-8851-91D492D7A6C2}"/>
              </a:ext>
            </a:extLst>
          </p:cNvPr>
          <p:cNvSpPr txBox="1"/>
          <p:nvPr/>
        </p:nvSpPr>
        <p:spPr>
          <a:xfrm>
            <a:off x="7415646" y="420065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41957C82-1540-4F62-9380-FC270217DD09}"/>
              </a:ext>
            </a:extLst>
          </p:cNvPr>
          <p:cNvSpPr/>
          <p:nvPr/>
        </p:nvSpPr>
        <p:spPr>
          <a:xfrm>
            <a:off x="7462888" y="5127173"/>
            <a:ext cx="785460" cy="804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FB1D898-BE1E-4D05-93B9-4F37926ADE6F}"/>
              </a:ext>
            </a:extLst>
          </p:cNvPr>
          <p:cNvSpPr txBox="1"/>
          <p:nvPr/>
        </p:nvSpPr>
        <p:spPr>
          <a:xfrm>
            <a:off x="7418022" y="534472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EC71ACC-4500-2D53-1653-0E70360EE55C}"/>
              </a:ext>
            </a:extLst>
          </p:cNvPr>
          <p:cNvSpPr txBox="1"/>
          <p:nvPr/>
        </p:nvSpPr>
        <p:spPr>
          <a:xfrm>
            <a:off x="3225534" y="6171506"/>
            <a:ext cx="574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if threshold  &gt;  abs(Output</a:t>
            </a:r>
            <a:r>
              <a:rPr kumimoji="1" lang="zh-TW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–</a:t>
            </a:r>
            <a:r>
              <a:rPr kumimoji="1" lang="zh-TW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Input) </a:t>
            </a:r>
            <a:r>
              <a:rPr kumimoji="1" lang="en-US" altLang="zh-TW" dirty="0">
                <a:solidFill>
                  <a:srgbClr val="FF0000"/>
                </a:solidFill>
                <a:sym typeface="Wingdings" pitchFamily="2" charset="2"/>
              </a:rPr>
              <a:t> anomaly , else normal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0113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要素">
  <a:themeElements>
    <a:clrScheme name="要素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要素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要素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3260</TotalTime>
  <Words>1374</Words>
  <Application>Microsoft Office PowerPoint</Application>
  <PresentationFormat>寬螢幕</PresentationFormat>
  <Paragraphs>411</Paragraphs>
  <Slides>38</Slides>
  <Notes>0</Notes>
  <HiddenSlides>2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51" baseType="lpstr">
      <vt:lpstr>BM EULJIRO TTF</vt:lpstr>
      <vt:lpstr>KaiTi</vt:lpstr>
      <vt:lpstr>Noto Sans CJK HK</vt:lpstr>
      <vt:lpstr>Söhne</vt:lpstr>
      <vt:lpstr>Symbola</vt:lpstr>
      <vt:lpstr>Arial</vt:lpstr>
      <vt:lpstr>Cambria Math</vt:lpstr>
      <vt:lpstr>Times New Roman</vt:lpstr>
      <vt:lpstr>Tw Cen MT</vt:lpstr>
      <vt:lpstr>Tw Cen MT Condensed</vt:lpstr>
      <vt:lpstr>Wingdings</vt:lpstr>
      <vt:lpstr>Wingdings 3</vt:lpstr>
      <vt:lpstr>要素</vt:lpstr>
      <vt:lpstr>Industrial anomaly detection</vt:lpstr>
      <vt:lpstr>Outline</vt:lpstr>
      <vt:lpstr>Background</vt:lpstr>
      <vt:lpstr>Background</vt:lpstr>
      <vt:lpstr>Background</vt:lpstr>
      <vt:lpstr>Background</vt:lpstr>
      <vt:lpstr>QA</vt:lpstr>
      <vt:lpstr>Background []</vt:lpstr>
      <vt:lpstr>Background</vt:lpstr>
      <vt:lpstr>Background</vt:lpstr>
      <vt:lpstr>Background</vt:lpstr>
      <vt:lpstr>Background</vt:lpstr>
      <vt:lpstr>Outline</vt:lpstr>
      <vt:lpstr>Method Review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Outline</vt:lpstr>
      <vt:lpstr>Experiment</vt:lpstr>
      <vt:lpstr>Experiment</vt:lpstr>
      <vt:lpstr>Experiment</vt:lpstr>
      <vt:lpstr>Experiment</vt:lpstr>
      <vt:lpstr>Experiment</vt:lpstr>
      <vt:lpstr>Experiment</vt:lpstr>
      <vt:lpstr>Conclusion</vt:lpstr>
      <vt:lpstr>Q&amp;A</vt:lpstr>
      <vt:lpstr>Group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discriminatively trained reconstruction prompt for texture anomaly detection</dc:title>
  <dc:creator>kaka</dc:creator>
  <cp:lastModifiedBy>倪燕琴 (108522609)</cp:lastModifiedBy>
  <cp:revision>48</cp:revision>
  <dcterms:created xsi:type="dcterms:W3CDTF">2024-04-24T02:42:51Z</dcterms:created>
  <dcterms:modified xsi:type="dcterms:W3CDTF">2025-08-06T05:12:15Z</dcterms:modified>
</cp:coreProperties>
</file>